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772" r:id="rId1"/>
  </p:sldMasterIdLst>
  <p:notesMasterIdLst>
    <p:notesMasterId r:id="rId13"/>
  </p:notesMasterIdLst>
  <p:handoutMasterIdLst>
    <p:handoutMasterId r:id="rId14"/>
  </p:handoutMasterIdLst>
  <p:sldIdLst>
    <p:sldId id="266" r:id="rId2"/>
    <p:sldId id="4087" r:id="rId3"/>
    <p:sldId id="4088" r:id="rId4"/>
    <p:sldId id="3316" r:id="rId5"/>
    <p:sldId id="4085" r:id="rId6"/>
    <p:sldId id="4084" r:id="rId7"/>
    <p:sldId id="4086" r:id="rId8"/>
    <p:sldId id="4073" r:id="rId9"/>
    <p:sldId id="3355" r:id="rId10"/>
    <p:sldId id="3327" r:id="rId11"/>
    <p:sldId id="4083" r:id="rId12"/>
  </p:sldIdLst>
  <p:sldSz cx="12192000" cy="6858000"/>
  <p:notesSz cx="7010400" cy="9296400"/>
  <p:embeddedFontLst>
    <p:embeddedFont>
      <p:font typeface="Abadi" panose="020B0604020104020204" pitchFamily="34" charset="0"/>
      <p:regular r:id="rId15"/>
    </p:embeddedFont>
    <p:embeddedFont>
      <p:font typeface="Aldhabi" panose="01000000000000000000" pitchFamily="2" charset="-78"/>
      <p:regular r:id="rId16"/>
    </p:embeddedFont>
    <p:embeddedFont>
      <p:font typeface="Bebas Neue" panose="020B0606020202050201" pitchFamily="34" charset="0"/>
      <p:regular r:id="rId17"/>
    </p:embeddedFont>
    <p:embeddedFont>
      <p:font typeface="brandon_grotesquebold" panose="020B0604020202020204" charset="0"/>
      <p:regular r:id="rId18"/>
      <p:bold r:id="rId19"/>
      <p:italic r:id="rId20"/>
      <p:boldItalic r:id="rId21"/>
    </p:embeddedFont>
    <p:embeddedFont>
      <p:font typeface="Calibri" panose="020F0502020204030204" pitchFamily="34" charset="0"/>
      <p:regular r:id="rId22"/>
      <p:bold r:id="rId23"/>
      <p:italic r:id="rId24"/>
      <p:boldItalic r:id="rId25"/>
    </p:embeddedFont>
    <p:embeddedFont>
      <p:font typeface="Georgia" panose="02040502050405020303" pitchFamily="18" charset="0"/>
      <p:regular r:id="rId26"/>
      <p:bold r:id="rId27"/>
      <p:italic r:id="rId28"/>
      <p:boldItalic r:id="rId29"/>
    </p:embeddedFont>
    <p:embeddedFont>
      <p:font typeface="Lato Light" panose="020F0502020204030203" pitchFamily="34" charset="0"/>
      <p:regular r:id="rId30"/>
      <p:italic r:id="rId31"/>
    </p:embeddedFont>
    <p:embeddedFont>
      <p:font typeface="Poppins" panose="00000500000000000000" pitchFamily="2" charset="0"/>
      <p:regular r:id="rId32"/>
      <p:bold r:id="rId33"/>
      <p:italic r:id="rId34"/>
      <p:boldItalic r:id="rId3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13F7E0E-FA3F-BB4E-933A-15B2079CB19E}">
          <p14:sldIdLst>
            <p14:sldId id="266"/>
            <p14:sldId id="4087"/>
            <p14:sldId id="4088"/>
            <p14:sldId id="3316"/>
            <p14:sldId id="4085"/>
            <p14:sldId id="4084"/>
            <p14:sldId id="4086"/>
            <p14:sldId id="4073"/>
            <p14:sldId id="3355"/>
            <p14:sldId id="3327"/>
            <p14:sldId id="408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4BC8118-2887-310D-BDD3-28B04E18F7F4}" name="Holloway-Beth, Alfreda" initials="HA" userId="S::alfreda.holloway@cookcountyhhs.org::47cf7b25-5b40-46ab-9b16-43fd5c8e3de7" providerId="AD"/>
  <p188:author id="{CB6A035B-0271-551E-5956-096EEF133B74}" name="Smith, Christopher" initials="SC" userId="Smith, Christopher"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Trice, Latoya" initials="TL" lastIdx="1" clrIdx="0">
    <p:extLst>
      <p:ext uri="{19B8F6BF-5375-455C-9EA6-DF929625EA0E}">
        <p15:presenceInfo xmlns:p15="http://schemas.microsoft.com/office/powerpoint/2012/main" userId="S-1-5-21-2075135373-636735452-313160118-30202" providerId="AD"/>
      </p:ext>
    </p:extLst>
  </p:cmAuthor>
  <p:cmAuthor id="2" name="Stancik, Caryn" initials="SC" lastIdx="1" clrIdx="1">
    <p:extLst>
      <p:ext uri="{19B8F6BF-5375-455C-9EA6-DF929625EA0E}">
        <p15:presenceInfo xmlns:p15="http://schemas.microsoft.com/office/powerpoint/2012/main" userId="S-1-5-21-2075135373-636735452-313160118-140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E7A75"/>
    <a:srgbClr val="0C2340"/>
    <a:srgbClr val="EBECEB"/>
    <a:srgbClr val="009BA6"/>
    <a:srgbClr val="F58573"/>
    <a:srgbClr val="26C9D4"/>
    <a:srgbClr val="EF4A23"/>
    <a:srgbClr val="21B6C1"/>
    <a:srgbClr val="25CCD8"/>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25ED1D-06CF-4742-8991-9FC7EE1B43F3}" v="525" dt="2022-05-25T20:45:57.0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778" autoAdjust="0"/>
  </p:normalViewPr>
  <p:slideViewPr>
    <p:cSldViewPr snapToGrid="0">
      <p:cViewPr varScale="1">
        <p:scale>
          <a:sx n="65" d="100"/>
          <a:sy n="65" d="100"/>
        </p:scale>
        <p:origin x="496" y="4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font" Target="fonts/font20.fntdata"/><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43"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mith, Christopher" userId="55859027-47ff-4ec1-a263-656b30aeb6f0" providerId="ADAL" clId="{C525ED1D-06CF-4742-8991-9FC7EE1B43F3}"/>
    <pc:docChg chg="undo custSel addSld delSld modSld sldOrd modSection">
      <pc:chgData name="Smith, Christopher" userId="55859027-47ff-4ec1-a263-656b30aeb6f0" providerId="ADAL" clId="{C525ED1D-06CF-4742-8991-9FC7EE1B43F3}" dt="2022-05-25T20:57:49.180" v="7699" actId="20577"/>
      <pc:docMkLst>
        <pc:docMk/>
      </pc:docMkLst>
      <pc:sldChg chg="del modNotesTx">
        <pc:chgData name="Smith, Christopher" userId="55859027-47ff-4ec1-a263-656b30aeb6f0" providerId="ADAL" clId="{C525ED1D-06CF-4742-8991-9FC7EE1B43F3}" dt="2022-05-25T17:00:31.419" v="2930" actId="47"/>
        <pc:sldMkLst>
          <pc:docMk/>
          <pc:sldMk cId="1285141870" sldId="258"/>
        </pc:sldMkLst>
      </pc:sldChg>
      <pc:sldChg chg="addSp delSp modSp del mod delAnim modAnim delCm modCm modNotesTx">
        <pc:chgData name="Smith, Christopher" userId="55859027-47ff-4ec1-a263-656b30aeb6f0" providerId="ADAL" clId="{C525ED1D-06CF-4742-8991-9FC7EE1B43F3}" dt="2022-05-25T17:00:31.419" v="2930" actId="47"/>
        <pc:sldMkLst>
          <pc:docMk/>
          <pc:sldMk cId="1181446507" sldId="260"/>
        </pc:sldMkLst>
        <pc:spChg chg="add mod">
          <ac:chgData name="Smith, Christopher" userId="55859027-47ff-4ec1-a263-656b30aeb6f0" providerId="ADAL" clId="{C525ED1D-06CF-4742-8991-9FC7EE1B43F3}" dt="2022-05-10T16:56:17.467" v="758" actId="164"/>
          <ac:spMkLst>
            <pc:docMk/>
            <pc:sldMk cId="1181446507" sldId="260"/>
            <ac:spMk id="3" creationId="{BDE98BED-1F19-A4E9-1904-9E8585DF91BA}"/>
          </ac:spMkLst>
        </pc:spChg>
        <pc:spChg chg="mod">
          <ac:chgData name="Smith, Christopher" userId="55859027-47ff-4ec1-a263-656b30aeb6f0" providerId="ADAL" clId="{C525ED1D-06CF-4742-8991-9FC7EE1B43F3}" dt="2022-05-10T16:57:39.061" v="761" actId="208"/>
          <ac:spMkLst>
            <pc:docMk/>
            <pc:sldMk cId="1181446507" sldId="260"/>
            <ac:spMk id="5" creationId="{BEC241FF-A9E9-4470-A908-AC9DBB4B8968}"/>
          </ac:spMkLst>
        </pc:spChg>
        <pc:spChg chg="mod">
          <ac:chgData name="Smith, Christopher" userId="55859027-47ff-4ec1-a263-656b30aeb6f0" providerId="ADAL" clId="{C525ED1D-06CF-4742-8991-9FC7EE1B43F3}" dt="2022-05-10T16:57:39.061" v="761" actId="208"/>
          <ac:spMkLst>
            <pc:docMk/>
            <pc:sldMk cId="1181446507" sldId="260"/>
            <ac:spMk id="7" creationId="{E316782E-4A97-4E39-BFA2-38E4F5AA09BA}"/>
          </ac:spMkLst>
        </pc:spChg>
        <pc:spChg chg="mod">
          <ac:chgData name="Smith, Christopher" userId="55859027-47ff-4ec1-a263-656b30aeb6f0" providerId="ADAL" clId="{C525ED1D-06CF-4742-8991-9FC7EE1B43F3}" dt="2022-05-10T16:57:45.047" v="762" actId="208"/>
          <ac:spMkLst>
            <pc:docMk/>
            <pc:sldMk cId="1181446507" sldId="260"/>
            <ac:spMk id="8" creationId="{4F95A6ED-87C0-4315-86EE-E82F887F970B}"/>
          </ac:spMkLst>
        </pc:spChg>
        <pc:spChg chg="add mod">
          <ac:chgData name="Smith, Christopher" userId="55859027-47ff-4ec1-a263-656b30aeb6f0" providerId="ADAL" clId="{C525ED1D-06CF-4742-8991-9FC7EE1B43F3}" dt="2022-05-10T16:58:16.827" v="764" actId="14100"/>
          <ac:spMkLst>
            <pc:docMk/>
            <pc:sldMk cId="1181446507" sldId="260"/>
            <ac:spMk id="17" creationId="{52558803-D1EA-9292-59C9-1C7286BE95B0}"/>
          </ac:spMkLst>
        </pc:spChg>
        <pc:spChg chg="add mod">
          <ac:chgData name="Smith, Christopher" userId="55859027-47ff-4ec1-a263-656b30aeb6f0" providerId="ADAL" clId="{C525ED1D-06CF-4742-8991-9FC7EE1B43F3}" dt="2022-05-10T16:56:17.467" v="758" actId="164"/>
          <ac:spMkLst>
            <pc:docMk/>
            <pc:sldMk cId="1181446507" sldId="260"/>
            <ac:spMk id="19" creationId="{FD926DFB-3024-04C1-72CE-0579E97B7DC4}"/>
          </ac:spMkLst>
        </pc:spChg>
        <pc:grpChg chg="add mod">
          <ac:chgData name="Smith, Christopher" userId="55859027-47ff-4ec1-a263-656b30aeb6f0" providerId="ADAL" clId="{C525ED1D-06CF-4742-8991-9FC7EE1B43F3}" dt="2022-05-10T16:56:17.467" v="758" actId="164"/>
          <ac:grpSpMkLst>
            <pc:docMk/>
            <pc:sldMk cId="1181446507" sldId="260"/>
            <ac:grpSpMk id="6" creationId="{5BE44A66-4171-AE66-D45F-82B12AEE3739}"/>
          </ac:grpSpMkLst>
        </pc:grpChg>
        <pc:grpChg chg="del">
          <ac:chgData name="Smith, Christopher" userId="55859027-47ff-4ec1-a263-656b30aeb6f0" providerId="ADAL" clId="{C525ED1D-06CF-4742-8991-9FC7EE1B43F3}" dt="2022-05-10T16:55:21.089" v="746" actId="478"/>
          <ac:grpSpMkLst>
            <pc:docMk/>
            <pc:sldMk cId="1181446507" sldId="260"/>
            <ac:grpSpMk id="15" creationId="{23FE0343-4E54-4D31-AA7A-20300695ED7A}"/>
          </ac:grpSpMkLst>
        </pc:grpChg>
      </pc:sldChg>
      <pc:sldChg chg="modSp mod modNotesTx">
        <pc:chgData name="Smith, Christopher" userId="55859027-47ff-4ec1-a263-656b30aeb6f0" providerId="ADAL" clId="{C525ED1D-06CF-4742-8991-9FC7EE1B43F3}" dt="2022-05-25T17:02:29.591" v="3028" actId="20577"/>
        <pc:sldMkLst>
          <pc:docMk/>
          <pc:sldMk cId="3533793269" sldId="266"/>
        </pc:sldMkLst>
        <pc:spChg chg="mod">
          <ac:chgData name="Smith, Christopher" userId="55859027-47ff-4ec1-a263-656b30aeb6f0" providerId="ADAL" clId="{C525ED1D-06CF-4742-8991-9FC7EE1B43F3}" dt="2022-05-10T21:17:39.343" v="2210" actId="6549"/>
          <ac:spMkLst>
            <pc:docMk/>
            <pc:sldMk cId="3533793269" sldId="266"/>
            <ac:spMk id="6" creationId="{00000000-0000-0000-0000-000000000000}"/>
          </ac:spMkLst>
        </pc:spChg>
      </pc:sldChg>
      <pc:sldChg chg="del">
        <pc:chgData name="Smith, Christopher" userId="55859027-47ff-4ec1-a263-656b30aeb6f0" providerId="ADAL" clId="{C525ED1D-06CF-4742-8991-9FC7EE1B43F3}" dt="2022-05-25T17:00:31.419" v="2930" actId="47"/>
        <pc:sldMkLst>
          <pc:docMk/>
          <pc:sldMk cId="3742797556" sldId="3109"/>
        </pc:sldMkLst>
      </pc:sldChg>
      <pc:sldChg chg="addSp delSp modSp add mod modNotesTx">
        <pc:chgData name="Smith, Christopher" userId="55859027-47ff-4ec1-a263-656b30aeb6f0" providerId="ADAL" clId="{C525ED1D-06CF-4742-8991-9FC7EE1B43F3}" dt="2022-05-25T20:57:49.180" v="7699" actId="20577"/>
        <pc:sldMkLst>
          <pc:docMk/>
          <pc:sldMk cId="1257219027" sldId="3316"/>
        </pc:sldMkLst>
        <pc:spChg chg="mod topLvl">
          <ac:chgData name="Smith, Christopher" userId="55859027-47ff-4ec1-a263-656b30aeb6f0" providerId="ADAL" clId="{C525ED1D-06CF-4742-8991-9FC7EE1B43F3}" dt="2022-05-25T20:44:50.700" v="7318" actId="1038"/>
          <ac:spMkLst>
            <pc:docMk/>
            <pc:sldMk cId="1257219027" sldId="3316"/>
            <ac:spMk id="4" creationId="{D49C1EC9-551B-7647-8DE3-45078C084A15}"/>
          </ac:spMkLst>
        </pc:spChg>
        <pc:spChg chg="mod topLvl">
          <ac:chgData name="Smith, Christopher" userId="55859027-47ff-4ec1-a263-656b30aeb6f0" providerId="ADAL" clId="{C525ED1D-06CF-4742-8991-9FC7EE1B43F3}" dt="2022-05-25T20:44:50.700" v="7318" actId="1038"/>
          <ac:spMkLst>
            <pc:docMk/>
            <pc:sldMk cId="1257219027" sldId="3316"/>
            <ac:spMk id="5" creationId="{2E3FD328-64E4-A042-B248-A16AE5B86D94}"/>
          </ac:spMkLst>
        </pc:spChg>
        <pc:spChg chg="mod topLvl">
          <ac:chgData name="Smith, Christopher" userId="55859027-47ff-4ec1-a263-656b30aeb6f0" providerId="ADAL" clId="{C525ED1D-06CF-4742-8991-9FC7EE1B43F3}" dt="2022-05-25T20:44:50.700" v="7318" actId="1038"/>
          <ac:spMkLst>
            <pc:docMk/>
            <pc:sldMk cId="1257219027" sldId="3316"/>
            <ac:spMk id="8" creationId="{1BE545F3-F639-2B42-8CFC-0E21290912C6}"/>
          </ac:spMkLst>
        </pc:spChg>
        <pc:spChg chg="mod topLvl">
          <ac:chgData name="Smith, Christopher" userId="55859027-47ff-4ec1-a263-656b30aeb6f0" providerId="ADAL" clId="{C525ED1D-06CF-4742-8991-9FC7EE1B43F3}" dt="2022-05-25T20:44:50.700" v="7318" actId="1038"/>
          <ac:spMkLst>
            <pc:docMk/>
            <pc:sldMk cId="1257219027" sldId="3316"/>
            <ac:spMk id="9" creationId="{FF07E1DA-13D1-FF4E-987E-53FBF14766F0}"/>
          </ac:spMkLst>
        </pc:spChg>
        <pc:spChg chg="mod topLvl">
          <ac:chgData name="Smith, Christopher" userId="55859027-47ff-4ec1-a263-656b30aeb6f0" providerId="ADAL" clId="{C525ED1D-06CF-4742-8991-9FC7EE1B43F3}" dt="2022-05-25T20:44:50.700" v="7318" actId="1038"/>
          <ac:spMkLst>
            <pc:docMk/>
            <pc:sldMk cId="1257219027" sldId="3316"/>
            <ac:spMk id="12" creationId="{C0DD5A66-A946-0B43-9333-30B50AC38ECA}"/>
          </ac:spMkLst>
        </pc:spChg>
        <pc:spChg chg="mod topLvl">
          <ac:chgData name="Smith, Christopher" userId="55859027-47ff-4ec1-a263-656b30aeb6f0" providerId="ADAL" clId="{C525ED1D-06CF-4742-8991-9FC7EE1B43F3}" dt="2022-05-25T20:44:50.700" v="7318" actId="1038"/>
          <ac:spMkLst>
            <pc:docMk/>
            <pc:sldMk cId="1257219027" sldId="3316"/>
            <ac:spMk id="13" creationId="{8120252B-2093-F34F-92A1-B9E585C8FCCD}"/>
          </ac:spMkLst>
        </pc:spChg>
        <pc:spChg chg="mod topLvl">
          <ac:chgData name="Smith, Christopher" userId="55859027-47ff-4ec1-a263-656b30aeb6f0" providerId="ADAL" clId="{C525ED1D-06CF-4742-8991-9FC7EE1B43F3}" dt="2022-05-25T20:44:50.700" v="7318" actId="1038"/>
          <ac:spMkLst>
            <pc:docMk/>
            <pc:sldMk cId="1257219027" sldId="3316"/>
            <ac:spMk id="16" creationId="{2A8A6FF2-1A70-0942-B5F2-BCBA7DD78D64}"/>
          </ac:spMkLst>
        </pc:spChg>
        <pc:spChg chg="mod topLvl">
          <ac:chgData name="Smith, Christopher" userId="55859027-47ff-4ec1-a263-656b30aeb6f0" providerId="ADAL" clId="{C525ED1D-06CF-4742-8991-9FC7EE1B43F3}" dt="2022-05-25T20:44:50.700" v="7318" actId="1038"/>
          <ac:spMkLst>
            <pc:docMk/>
            <pc:sldMk cId="1257219027" sldId="3316"/>
            <ac:spMk id="17" creationId="{0FB91D84-6FD1-8E48-809D-4C2B79C480E0}"/>
          </ac:spMkLst>
        </pc:spChg>
        <pc:spChg chg="mod topLvl">
          <ac:chgData name="Smith, Christopher" userId="55859027-47ff-4ec1-a263-656b30aeb6f0" providerId="ADAL" clId="{C525ED1D-06CF-4742-8991-9FC7EE1B43F3}" dt="2022-05-25T20:44:50.700" v="7318" actId="1038"/>
          <ac:spMkLst>
            <pc:docMk/>
            <pc:sldMk cId="1257219027" sldId="3316"/>
            <ac:spMk id="20" creationId="{1F18A361-1617-2442-B34F-0EAFE3D2844D}"/>
          </ac:spMkLst>
        </pc:spChg>
        <pc:spChg chg="mod topLvl">
          <ac:chgData name="Smith, Christopher" userId="55859027-47ff-4ec1-a263-656b30aeb6f0" providerId="ADAL" clId="{C525ED1D-06CF-4742-8991-9FC7EE1B43F3}" dt="2022-05-25T20:44:50.700" v="7318" actId="1038"/>
          <ac:spMkLst>
            <pc:docMk/>
            <pc:sldMk cId="1257219027" sldId="3316"/>
            <ac:spMk id="21" creationId="{9B62A939-798B-5049-9561-E6AC067B59D6}"/>
          </ac:spMkLst>
        </pc:spChg>
        <pc:spChg chg="mod topLvl">
          <ac:chgData name="Smith, Christopher" userId="55859027-47ff-4ec1-a263-656b30aeb6f0" providerId="ADAL" clId="{C525ED1D-06CF-4742-8991-9FC7EE1B43F3}" dt="2022-05-25T20:44:50.700" v="7318" actId="1038"/>
          <ac:spMkLst>
            <pc:docMk/>
            <pc:sldMk cId="1257219027" sldId="3316"/>
            <ac:spMk id="24" creationId="{40B1227C-03FE-CB4F-9E82-A70B28FF361D}"/>
          </ac:spMkLst>
        </pc:spChg>
        <pc:spChg chg="mod topLvl">
          <ac:chgData name="Smith, Christopher" userId="55859027-47ff-4ec1-a263-656b30aeb6f0" providerId="ADAL" clId="{C525ED1D-06CF-4742-8991-9FC7EE1B43F3}" dt="2022-05-25T20:44:50.700" v="7318" actId="1038"/>
          <ac:spMkLst>
            <pc:docMk/>
            <pc:sldMk cId="1257219027" sldId="3316"/>
            <ac:spMk id="26" creationId="{CC9001B5-7791-074D-9C6D-E98D7CBB357B}"/>
          </ac:spMkLst>
        </pc:spChg>
        <pc:spChg chg="mod topLvl">
          <ac:chgData name="Smith, Christopher" userId="55859027-47ff-4ec1-a263-656b30aeb6f0" providerId="ADAL" clId="{C525ED1D-06CF-4742-8991-9FC7EE1B43F3}" dt="2022-05-25T20:44:50.700" v="7318" actId="1038"/>
          <ac:spMkLst>
            <pc:docMk/>
            <pc:sldMk cId="1257219027" sldId="3316"/>
            <ac:spMk id="28" creationId="{5DE18212-575F-624B-A834-2BF014638A8E}"/>
          </ac:spMkLst>
        </pc:spChg>
        <pc:spChg chg="mod topLvl">
          <ac:chgData name="Smith, Christopher" userId="55859027-47ff-4ec1-a263-656b30aeb6f0" providerId="ADAL" clId="{C525ED1D-06CF-4742-8991-9FC7EE1B43F3}" dt="2022-05-25T20:44:50.700" v="7318" actId="1038"/>
          <ac:spMkLst>
            <pc:docMk/>
            <pc:sldMk cId="1257219027" sldId="3316"/>
            <ac:spMk id="30" creationId="{3129B74E-17B2-7C41-BBD9-215173B79BE3}"/>
          </ac:spMkLst>
        </pc:spChg>
        <pc:spChg chg="mod topLvl">
          <ac:chgData name="Smith, Christopher" userId="55859027-47ff-4ec1-a263-656b30aeb6f0" providerId="ADAL" clId="{C525ED1D-06CF-4742-8991-9FC7EE1B43F3}" dt="2022-05-25T20:44:50.700" v="7318" actId="1038"/>
          <ac:spMkLst>
            <pc:docMk/>
            <pc:sldMk cId="1257219027" sldId="3316"/>
            <ac:spMk id="32" creationId="{F6405D13-8A9F-B048-AF0E-D639B5C630CC}"/>
          </ac:spMkLst>
        </pc:spChg>
        <pc:spChg chg="mod topLvl">
          <ac:chgData name="Smith, Christopher" userId="55859027-47ff-4ec1-a263-656b30aeb6f0" providerId="ADAL" clId="{C525ED1D-06CF-4742-8991-9FC7EE1B43F3}" dt="2022-05-25T20:44:50.700" v="7318" actId="1038"/>
          <ac:spMkLst>
            <pc:docMk/>
            <pc:sldMk cId="1257219027" sldId="3316"/>
            <ac:spMk id="34" creationId="{6856EB6C-F727-5042-B9FF-DFD95911CC9F}"/>
          </ac:spMkLst>
        </pc:spChg>
        <pc:spChg chg="mod topLvl">
          <ac:chgData name="Smith, Christopher" userId="55859027-47ff-4ec1-a263-656b30aeb6f0" providerId="ADAL" clId="{C525ED1D-06CF-4742-8991-9FC7EE1B43F3}" dt="2022-05-25T20:44:50.700" v="7318" actId="1038"/>
          <ac:spMkLst>
            <pc:docMk/>
            <pc:sldMk cId="1257219027" sldId="3316"/>
            <ac:spMk id="36" creationId="{46EA2757-3A38-654C-8715-3E7C4B9A8BF5}"/>
          </ac:spMkLst>
        </pc:spChg>
        <pc:spChg chg="mod topLvl">
          <ac:chgData name="Smith, Christopher" userId="55859027-47ff-4ec1-a263-656b30aeb6f0" providerId="ADAL" clId="{C525ED1D-06CF-4742-8991-9FC7EE1B43F3}" dt="2022-05-25T20:44:50.700" v="7318" actId="1038"/>
          <ac:spMkLst>
            <pc:docMk/>
            <pc:sldMk cId="1257219027" sldId="3316"/>
            <ac:spMk id="38" creationId="{5D7A9872-CFF5-C148-8EB6-FBD3CDF73481}"/>
          </ac:spMkLst>
        </pc:spChg>
        <pc:spChg chg="add mod">
          <ac:chgData name="Smith, Christopher" userId="55859027-47ff-4ec1-a263-656b30aeb6f0" providerId="ADAL" clId="{C525ED1D-06CF-4742-8991-9FC7EE1B43F3}" dt="2022-05-25T20:33:33.731" v="6904" actId="1076"/>
          <ac:spMkLst>
            <pc:docMk/>
            <pc:sldMk cId="1257219027" sldId="3316"/>
            <ac:spMk id="39" creationId="{299FF202-A61E-5F1D-D8B0-CF013C5C144C}"/>
          </ac:spMkLst>
        </pc:spChg>
        <pc:spChg chg="mod topLvl">
          <ac:chgData name="Smith, Christopher" userId="55859027-47ff-4ec1-a263-656b30aeb6f0" providerId="ADAL" clId="{C525ED1D-06CF-4742-8991-9FC7EE1B43F3}" dt="2022-05-25T20:44:50.700" v="7318" actId="1038"/>
          <ac:spMkLst>
            <pc:docMk/>
            <pc:sldMk cId="1257219027" sldId="3316"/>
            <ac:spMk id="40" creationId="{FFC9BEE5-1D1B-A042-AEC6-593C27057AC4}"/>
          </ac:spMkLst>
        </pc:spChg>
        <pc:spChg chg="add del mod">
          <ac:chgData name="Smith, Christopher" userId="55859027-47ff-4ec1-a263-656b30aeb6f0" providerId="ADAL" clId="{C525ED1D-06CF-4742-8991-9FC7EE1B43F3}" dt="2022-05-25T20:42:24.533" v="7229"/>
          <ac:spMkLst>
            <pc:docMk/>
            <pc:sldMk cId="1257219027" sldId="3316"/>
            <ac:spMk id="41" creationId="{94A6587F-3D6C-AC84-6C73-28F476E233F3}"/>
          </ac:spMkLst>
        </pc:spChg>
        <pc:spChg chg="mod topLvl">
          <ac:chgData name="Smith, Christopher" userId="55859027-47ff-4ec1-a263-656b30aeb6f0" providerId="ADAL" clId="{C525ED1D-06CF-4742-8991-9FC7EE1B43F3}" dt="2022-05-25T20:44:50.700" v="7318" actId="1038"/>
          <ac:spMkLst>
            <pc:docMk/>
            <pc:sldMk cId="1257219027" sldId="3316"/>
            <ac:spMk id="42" creationId="{5F5C80FC-4704-8843-BC76-CD70E2E54C5A}"/>
          </ac:spMkLst>
        </pc:spChg>
        <pc:spChg chg="del">
          <ac:chgData name="Smith, Christopher" userId="55859027-47ff-4ec1-a263-656b30aeb6f0" providerId="ADAL" clId="{C525ED1D-06CF-4742-8991-9FC7EE1B43F3}" dt="2022-05-25T20:31:26.498" v="6869" actId="478"/>
          <ac:spMkLst>
            <pc:docMk/>
            <pc:sldMk cId="1257219027" sldId="3316"/>
            <ac:spMk id="43" creationId="{3D08F527-4C1A-F14B-AED9-CA1249ABF09B}"/>
          </ac:spMkLst>
        </pc:spChg>
        <pc:spChg chg="del">
          <ac:chgData name="Smith, Christopher" userId="55859027-47ff-4ec1-a263-656b30aeb6f0" providerId="ADAL" clId="{C525ED1D-06CF-4742-8991-9FC7EE1B43F3}" dt="2022-05-25T20:31:26.498" v="6869" actId="478"/>
          <ac:spMkLst>
            <pc:docMk/>
            <pc:sldMk cId="1257219027" sldId="3316"/>
            <ac:spMk id="44" creationId="{02046198-0170-AA45-9639-721FF72DC7BC}"/>
          </ac:spMkLst>
        </pc:spChg>
        <pc:spChg chg="mod topLvl">
          <ac:chgData name="Smith, Christopher" userId="55859027-47ff-4ec1-a263-656b30aeb6f0" providerId="ADAL" clId="{C525ED1D-06CF-4742-8991-9FC7EE1B43F3}" dt="2022-05-25T20:48:23.514" v="7469" actId="20577"/>
          <ac:spMkLst>
            <pc:docMk/>
            <pc:sldMk cId="1257219027" sldId="3316"/>
            <ac:spMk id="45" creationId="{8C6F13B4-6D7A-E343-8029-8A1B60A063D0}"/>
          </ac:spMkLst>
        </pc:spChg>
        <pc:spChg chg="mod topLvl">
          <ac:chgData name="Smith, Christopher" userId="55859027-47ff-4ec1-a263-656b30aeb6f0" providerId="ADAL" clId="{C525ED1D-06CF-4742-8991-9FC7EE1B43F3}" dt="2022-05-25T20:44:50.700" v="7318" actId="1038"/>
          <ac:spMkLst>
            <pc:docMk/>
            <pc:sldMk cId="1257219027" sldId="3316"/>
            <ac:spMk id="46" creationId="{45ABA10C-161C-F140-9C7D-DFF6D871B17F}"/>
          </ac:spMkLst>
        </pc:spChg>
        <pc:spChg chg="mod topLvl">
          <ac:chgData name="Smith, Christopher" userId="55859027-47ff-4ec1-a263-656b30aeb6f0" providerId="ADAL" clId="{C525ED1D-06CF-4742-8991-9FC7EE1B43F3}" dt="2022-05-25T20:44:50.700" v="7318" actId="1038"/>
          <ac:spMkLst>
            <pc:docMk/>
            <pc:sldMk cId="1257219027" sldId="3316"/>
            <ac:spMk id="47" creationId="{F34E7341-22C7-9741-A23D-5E73F6E28071}"/>
          </ac:spMkLst>
        </pc:spChg>
        <pc:spChg chg="mod topLvl">
          <ac:chgData name="Smith, Christopher" userId="55859027-47ff-4ec1-a263-656b30aeb6f0" providerId="ADAL" clId="{C525ED1D-06CF-4742-8991-9FC7EE1B43F3}" dt="2022-05-25T20:44:50.700" v="7318" actId="1038"/>
          <ac:spMkLst>
            <pc:docMk/>
            <pc:sldMk cId="1257219027" sldId="3316"/>
            <ac:spMk id="48" creationId="{0557C52A-466B-D943-8351-A0DAAAD83E5A}"/>
          </ac:spMkLst>
        </pc:spChg>
        <pc:spChg chg="mod topLvl">
          <ac:chgData name="Smith, Christopher" userId="55859027-47ff-4ec1-a263-656b30aeb6f0" providerId="ADAL" clId="{C525ED1D-06CF-4742-8991-9FC7EE1B43F3}" dt="2022-05-25T20:48:40.049" v="7485" actId="20577"/>
          <ac:spMkLst>
            <pc:docMk/>
            <pc:sldMk cId="1257219027" sldId="3316"/>
            <ac:spMk id="49" creationId="{03255090-5ED6-7A44-B1DF-80460F0F762E}"/>
          </ac:spMkLst>
        </pc:spChg>
        <pc:spChg chg="mod topLvl">
          <ac:chgData name="Smith, Christopher" userId="55859027-47ff-4ec1-a263-656b30aeb6f0" providerId="ADAL" clId="{C525ED1D-06CF-4742-8991-9FC7EE1B43F3}" dt="2022-05-25T20:44:50.700" v="7318" actId="1038"/>
          <ac:spMkLst>
            <pc:docMk/>
            <pc:sldMk cId="1257219027" sldId="3316"/>
            <ac:spMk id="50" creationId="{6E35D3DC-D963-9546-B24C-F5E7AB91E759}"/>
          </ac:spMkLst>
        </pc:spChg>
        <pc:spChg chg="mod topLvl">
          <ac:chgData name="Smith, Christopher" userId="55859027-47ff-4ec1-a263-656b30aeb6f0" providerId="ADAL" clId="{C525ED1D-06CF-4742-8991-9FC7EE1B43F3}" dt="2022-05-25T20:49:02.571" v="7512" actId="20577"/>
          <ac:spMkLst>
            <pc:docMk/>
            <pc:sldMk cId="1257219027" sldId="3316"/>
            <ac:spMk id="51" creationId="{9321B6D5-D8DB-CC49-9AE7-72A25C4C6866}"/>
          </ac:spMkLst>
        </pc:spChg>
        <pc:spChg chg="mod topLvl">
          <ac:chgData name="Smith, Christopher" userId="55859027-47ff-4ec1-a263-656b30aeb6f0" providerId="ADAL" clId="{C525ED1D-06CF-4742-8991-9FC7EE1B43F3}" dt="2022-05-25T20:44:50.700" v="7318" actId="1038"/>
          <ac:spMkLst>
            <pc:docMk/>
            <pc:sldMk cId="1257219027" sldId="3316"/>
            <ac:spMk id="52" creationId="{CE9D3ABE-2C92-6649-91D0-5CE43D80ACCA}"/>
          </ac:spMkLst>
        </pc:spChg>
        <pc:spChg chg="mod topLvl">
          <ac:chgData name="Smith, Christopher" userId="55859027-47ff-4ec1-a263-656b30aeb6f0" providerId="ADAL" clId="{C525ED1D-06CF-4742-8991-9FC7EE1B43F3}" dt="2022-05-25T20:49:11.512" v="7524" actId="20577"/>
          <ac:spMkLst>
            <pc:docMk/>
            <pc:sldMk cId="1257219027" sldId="3316"/>
            <ac:spMk id="53" creationId="{BE56B1F0-E83E-C542-BAB3-75795F1C73CA}"/>
          </ac:spMkLst>
        </pc:spChg>
        <pc:spChg chg="mod topLvl">
          <ac:chgData name="Smith, Christopher" userId="55859027-47ff-4ec1-a263-656b30aeb6f0" providerId="ADAL" clId="{C525ED1D-06CF-4742-8991-9FC7EE1B43F3}" dt="2022-05-25T20:44:50.700" v="7318" actId="1038"/>
          <ac:spMkLst>
            <pc:docMk/>
            <pc:sldMk cId="1257219027" sldId="3316"/>
            <ac:spMk id="54" creationId="{E03F02A9-DE8F-AD44-B3AD-0E6F0FB8760B}"/>
          </ac:spMkLst>
        </pc:spChg>
        <pc:spChg chg="mod topLvl">
          <ac:chgData name="Smith, Christopher" userId="55859027-47ff-4ec1-a263-656b30aeb6f0" providerId="ADAL" clId="{C525ED1D-06CF-4742-8991-9FC7EE1B43F3}" dt="2022-05-25T20:44:50.700" v="7318" actId="1038"/>
          <ac:spMkLst>
            <pc:docMk/>
            <pc:sldMk cId="1257219027" sldId="3316"/>
            <ac:spMk id="55" creationId="{469F3BD0-B420-8A41-8F07-B7A41C2DAFB1}"/>
          </ac:spMkLst>
        </pc:spChg>
        <pc:spChg chg="mod topLvl">
          <ac:chgData name="Smith, Christopher" userId="55859027-47ff-4ec1-a263-656b30aeb6f0" providerId="ADAL" clId="{C525ED1D-06CF-4742-8991-9FC7EE1B43F3}" dt="2022-05-25T20:44:50.700" v="7318" actId="1038"/>
          <ac:spMkLst>
            <pc:docMk/>
            <pc:sldMk cId="1257219027" sldId="3316"/>
            <ac:spMk id="56" creationId="{96AE463B-17A0-B045-AE58-93050A607DC4}"/>
          </ac:spMkLst>
        </pc:spChg>
        <pc:spChg chg="mod topLvl">
          <ac:chgData name="Smith, Christopher" userId="55859027-47ff-4ec1-a263-656b30aeb6f0" providerId="ADAL" clId="{C525ED1D-06CF-4742-8991-9FC7EE1B43F3}" dt="2022-05-25T20:44:50.700" v="7318" actId="1038"/>
          <ac:spMkLst>
            <pc:docMk/>
            <pc:sldMk cId="1257219027" sldId="3316"/>
            <ac:spMk id="57" creationId="{E7C9F0CB-625D-2F43-B2F8-7E5A20FDAE9C}"/>
          </ac:spMkLst>
        </pc:spChg>
        <pc:spChg chg="mod topLvl">
          <ac:chgData name="Smith, Christopher" userId="55859027-47ff-4ec1-a263-656b30aeb6f0" providerId="ADAL" clId="{C525ED1D-06CF-4742-8991-9FC7EE1B43F3}" dt="2022-05-25T20:44:50.700" v="7318" actId="1038"/>
          <ac:spMkLst>
            <pc:docMk/>
            <pc:sldMk cId="1257219027" sldId="3316"/>
            <ac:spMk id="58" creationId="{55009458-615E-274C-9626-7F1D823BF9FC}"/>
          </ac:spMkLst>
        </pc:spChg>
        <pc:spChg chg="mod topLvl">
          <ac:chgData name="Smith, Christopher" userId="55859027-47ff-4ec1-a263-656b30aeb6f0" providerId="ADAL" clId="{C525ED1D-06CF-4742-8991-9FC7EE1B43F3}" dt="2022-05-25T20:44:50.700" v="7318" actId="1038"/>
          <ac:spMkLst>
            <pc:docMk/>
            <pc:sldMk cId="1257219027" sldId="3316"/>
            <ac:spMk id="59" creationId="{64F1D656-2DFB-7A4B-BD24-01B44FA1C09D}"/>
          </ac:spMkLst>
        </pc:spChg>
        <pc:spChg chg="add mod">
          <ac:chgData name="Smith, Christopher" userId="55859027-47ff-4ec1-a263-656b30aeb6f0" providerId="ADAL" clId="{C525ED1D-06CF-4742-8991-9FC7EE1B43F3}" dt="2022-05-25T20:57:49.180" v="7699" actId="20577"/>
          <ac:spMkLst>
            <pc:docMk/>
            <pc:sldMk cId="1257219027" sldId="3316"/>
            <ac:spMk id="60" creationId="{5582AE5F-47B6-E95E-90C3-CD9ED81098DD}"/>
          </ac:spMkLst>
        </pc:spChg>
        <pc:spChg chg="add mod">
          <ac:chgData name="Smith, Christopher" userId="55859027-47ff-4ec1-a263-656b30aeb6f0" providerId="ADAL" clId="{C525ED1D-06CF-4742-8991-9FC7EE1B43F3}" dt="2022-05-25T20:50:38.134" v="7597" actId="20577"/>
          <ac:spMkLst>
            <pc:docMk/>
            <pc:sldMk cId="1257219027" sldId="3316"/>
            <ac:spMk id="61" creationId="{B92F1174-045A-3218-8276-C761745BF4A1}"/>
          </ac:spMkLst>
        </pc:spChg>
        <pc:grpChg chg="add del mod topLvl">
          <ac:chgData name="Smith, Christopher" userId="55859027-47ff-4ec1-a263-656b30aeb6f0" providerId="ADAL" clId="{C525ED1D-06CF-4742-8991-9FC7EE1B43F3}" dt="2022-05-25T20:43:23.012" v="7261" actId="165"/>
          <ac:grpSpMkLst>
            <pc:docMk/>
            <pc:sldMk cId="1257219027" sldId="3316"/>
            <ac:grpSpMk id="2" creationId="{A2A9B6AC-EFDC-9DB4-9AB8-E2C21F30ED63}"/>
          </ac:grpSpMkLst>
        </pc:grpChg>
        <pc:grpChg chg="add mod">
          <ac:chgData name="Smith, Christopher" userId="55859027-47ff-4ec1-a263-656b30aeb6f0" providerId="ADAL" clId="{C525ED1D-06CF-4742-8991-9FC7EE1B43F3}" dt="2022-05-25T20:33:27.887" v="6901" actId="164"/>
          <ac:grpSpMkLst>
            <pc:docMk/>
            <pc:sldMk cId="1257219027" sldId="3316"/>
            <ac:grpSpMk id="3" creationId="{191F585E-BE50-36EF-901A-B44F40047D84}"/>
          </ac:grpSpMkLst>
        </pc:grpChg>
        <pc:grpChg chg="add del mod">
          <ac:chgData name="Smith, Christopher" userId="55859027-47ff-4ec1-a263-656b30aeb6f0" providerId="ADAL" clId="{C525ED1D-06CF-4742-8991-9FC7EE1B43F3}" dt="2022-05-25T20:43:18.244" v="7260" actId="165"/>
          <ac:grpSpMkLst>
            <pc:docMk/>
            <pc:sldMk cId="1257219027" sldId="3316"/>
            <ac:grpSpMk id="6" creationId="{A12EF8F4-93E6-BCA5-7292-24351DEA22EE}"/>
          </ac:grpSpMkLst>
        </pc:grpChg>
      </pc:sldChg>
      <pc:sldChg chg="modSp mod modNotesTx">
        <pc:chgData name="Smith, Christopher" userId="55859027-47ff-4ec1-a263-656b30aeb6f0" providerId="ADAL" clId="{C525ED1D-06CF-4742-8991-9FC7EE1B43F3}" dt="2022-05-11T13:39:19.142" v="2596" actId="1037"/>
        <pc:sldMkLst>
          <pc:docMk/>
          <pc:sldMk cId="3815538768" sldId="3327"/>
        </pc:sldMkLst>
        <pc:spChg chg="mod">
          <ac:chgData name="Smith, Christopher" userId="55859027-47ff-4ec1-a263-656b30aeb6f0" providerId="ADAL" clId="{C525ED1D-06CF-4742-8991-9FC7EE1B43F3}" dt="2022-05-09T17:55:08.146" v="86" actId="207"/>
          <ac:spMkLst>
            <pc:docMk/>
            <pc:sldMk cId="3815538768" sldId="3327"/>
            <ac:spMk id="10" creationId="{B39EF4F8-CB9A-7246-8FDF-77C6B9F57744}"/>
          </ac:spMkLst>
        </pc:spChg>
        <pc:spChg chg="mod">
          <ac:chgData name="Smith, Christopher" userId="55859027-47ff-4ec1-a263-656b30aeb6f0" providerId="ADAL" clId="{C525ED1D-06CF-4742-8991-9FC7EE1B43F3}" dt="2022-05-11T13:37:33.324" v="2533" actId="1076"/>
          <ac:spMkLst>
            <pc:docMk/>
            <pc:sldMk cId="3815538768" sldId="3327"/>
            <ac:spMk id="13" creationId="{E84CD257-CC15-014A-8CDB-EAEEE95701B2}"/>
          </ac:spMkLst>
        </pc:spChg>
        <pc:spChg chg="mod">
          <ac:chgData name="Smith, Christopher" userId="55859027-47ff-4ec1-a263-656b30aeb6f0" providerId="ADAL" clId="{C525ED1D-06CF-4742-8991-9FC7EE1B43F3}" dt="2022-05-10T19:15:36.822" v="953" actId="20577"/>
          <ac:spMkLst>
            <pc:docMk/>
            <pc:sldMk cId="3815538768" sldId="3327"/>
            <ac:spMk id="23" creationId="{EE3F265E-36D4-60CD-B321-5C5D4B15B19B}"/>
          </ac:spMkLst>
        </pc:spChg>
        <pc:spChg chg="mod">
          <ac:chgData name="Smith, Christopher" userId="55859027-47ff-4ec1-a263-656b30aeb6f0" providerId="ADAL" clId="{C525ED1D-06CF-4742-8991-9FC7EE1B43F3}" dt="2022-05-09T17:55:08.146" v="86" actId="207"/>
          <ac:spMkLst>
            <pc:docMk/>
            <pc:sldMk cId="3815538768" sldId="3327"/>
            <ac:spMk id="25" creationId="{341F9C60-4265-4747-957F-6478D7564995}"/>
          </ac:spMkLst>
        </pc:spChg>
        <pc:spChg chg="mod">
          <ac:chgData name="Smith, Christopher" userId="55859027-47ff-4ec1-a263-656b30aeb6f0" providerId="ADAL" clId="{C525ED1D-06CF-4742-8991-9FC7EE1B43F3}" dt="2022-05-10T19:19:00.912" v="1210" actId="20577"/>
          <ac:spMkLst>
            <pc:docMk/>
            <pc:sldMk cId="3815538768" sldId="3327"/>
            <ac:spMk id="27" creationId="{321018A4-277E-DDF9-29AE-7A22BB5ACBB6}"/>
          </ac:spMkLst>
        </pc:spChg>
        <pc:spChg chg="mod">
          <ac:chgData name="Smith, Christopher" userId="55859027-47ff-4ec1-a263-656b30aeb6f0" providerId="ADAL" clId="{C525ED1D-06CF-4742-8991-9FC7EE1B43F3}" dt="2022-05-11T13:36:39.764" v="2502" actId="1037"/>
          <ac:spMkLst>
            <pc:docMk/>
            <pc:sldMk cId="3815538768" sldId="3327"/>
            <ac:spMk id="33" creationId="{9CFD9302-7B83-5F49-B8B9-78797EC07BA7}"/>
          </ac:spMkLst>
        </pc:spChg>
        <pc:spChg chg="mod">
          <ac:chgData name="Smith, Christopher" userId="55859027-47ff-4ec1-a263-656b30aeb6f0" providerId="ADAL" clId="{C525ED1D-06CF-4742-8991-9FC7EE1B43F3}" dt="2022-05-11T13:38:22.944" v="2578" actId="1037"/>
          <ac:spMkLst>
            <pc:docMk/>
            <pc:sldMk cId="3815538768" sldId="3327"/>
            <ac:spMk id="36" creationId="{CA8F5C64-3BA5-1540-B8A6-1ABDAE669992}"/>
          </ac:spMkLst>
        </pc:spChg>
        <pc:spChg chg="mod">
          <ac:chgData name="Smith, Christopher" userId="55859027-47ff-4ec1-a263-656b30aeb6f0" providerId="ADAL" clId="{C525ED1D-06CF-4742-8991-9FC7EE1B43F3}" dt="2022-05-11T13:38:58.432" v="2589" actId="20577"/>
          <ac:spMkLst>
            <pc:docMk/>
            <pc:sldMk cId="3815538768" sldId="3327"/>
            <ac:spMk id="37" creationId="{2FFB7193-45C2-7F42-A563-0CF4534850BF}"/>
          </ac:spMkLst>
        </pc:spChg>
        <pc:spChg chg="mod">
          <ac:chgData name="Smith, Christopher" userId="55859027-47ff-4ec1-a263-656b30aeb6f0" providerId="ADAL" clId="{C525ED1D-06CF-4742-8991-9FC7EE1B43F3}" dt="2022-05-11T13:38:01.748" v="2573" actId="1038"/>
          <ac:spMkLst>
            <pc:docMk/>
            <pc:sldMk cId="3815538768" sldId="3327"/>
            <ac:spMk id="38" creationId="{E4B8FA8F-3D91-1242-A306-C6B48B53973E}"/>
          </ac:spMkLst>
        </pc:spChg>
        <pc:picChg chg="mod">
          <ac:chgData name="Smith, Christopher" userId="55859027-47ff-4ec1-a263-656b30aeb6f0" providerId="ADAL" clId="{C525ED1D-06CF-4742-8991-9FC7EE1B43F3}" dt="2022-05-11T13:35:40.545" v="2443" actId="1076"/>
          <ac:picMkLst>
            <pc:docMk/>
            <pc:sldMk cId="3815538768" sldId="3327"/>
            <ac:picMk id="9" creationId="{ED834928-BC66-D961-C45C-327DC6FC5690}"/>
          </ac:picMkLst>
        </pc:picChg>
        <pc:picChg chg="mod">
          <ac:chgData name="Smith, Christopher" userId="55859027-47ff-4ec1-a263-656b30aeb6f0" providerId="ADAL" clId="{C525ED1D-06CF-4742-8991-9FC7EE1B43F3}" dt="2022-05-11T13:39:19.142" v="2596" actId="1037"/>
          <ac:picMkLst>
            <pc:docMk/>
            <pc:sldMk cId="3815538768" sldId="3327"/>
            <ac:picMk id="12" creationId="{5EC1DF01-DB33-AC5F-264A-31C831568911}"/>
          </ac:picMkLst>
        </pc:picChg>
      </pc:sldChg>
      <pc:sldChg chg="addSp modSp mod delCm">
        <pc:chgData name="Smith, Christopher" userId="55859027-47ff-4ec1-a263-656b30aeb6f0" providerId="ADAL" clId="{C525ED1D-06CF-4742-8991-9FC7EE1B43F3}" dt="2022-05-25T17:46:56.362" v="4644" actId="20577"/>
        <pc:sldMkLst>
          <pc:docMk/>
          <pc:sldMk cId="2821551279" sldId="3355"/>
        </pc:sldMkLst>
        <pc:spChg chg="add mod">
          <ac:chgData name="Smith, Christopher" userId="55859027-47ff-4ec1-a263-656b30aeb6f0" providerId="ADAL" clId="{C525ED1D-06CF-4742-8991-9FC7EE1B43F3}" dt="2022-05-10T20:38:33.737" v="2202" actId="1035"/>
          <ac:spMkLst>
            <pc:docMk/>
            <pc:sldMk cId="2821551279" sldId="3355"/>
            <ac:spMk id="15" creationId="{C81728B4-2400-11EF-E087-FF40364E6F76}"/>
          </ac:spMkLst>
        </pc:spChg>
        <pc:spChg chg="mod">
          <ac:chgData name="Smith, Christopher" userId="55859027-47ff-4ec1-a263-656b30aeb6f0" providerId="ADAL" clId="{C525ED1D-06CF-4742-8991-9FC7EE1B43F3}" dt="2022-05-10T17:11:51.024" v="821" actId="20577"/>
          <ac:spMkLst>
            <pc:docMk/>
            <pc:sldMk cId="2821551279" sldId="3355"/>
            <ac:spMk id="17" creationId="{99542718-AA00-F54B-B875-2D92F6E422AF}"/>
          </ac:spMkLst>
        </pc:spChg>
        <pc:spChg chg="mod">
          <ac:chgData name="Smith, Christopher" userId="55859027-47ff-4ec1-a263-656b30aeb6f0" providerId="ADAL" clId="{C525ED1D-06CF-4742-8991-9FC7EE1B43F3}" dt="2022-05-10T16:51:49.001" v="706" actId="20577"/>
          <ac:spMkLst>
            <pc:docMk/>
            <pc:sldMk cId="2821551279" sldId="3355"/>
            <ac:spMk id="34" creationId="{07578D5F-A8B8-6D40-BEDB-6E45F6838B1C}"/>
          </ac:spMkLst>
        </pc:spChg>
        <pc:spChg chg="mod">
          <ac:chgData name="Smith, Christopher" userId="55859027-47ff-4ec1-a263-656b30aeb6f0" providerId="ADAL" clId="{C525ED1D-06CF-4742-8991-9FC7EE1B43F3}" dt="2022-05-25T17:46:56.362" v="4644" actId="20577"/>
          <ac:spMkLst>
            <pc:docMk/>
            <pc:sldMk cId="2821551279" sldId="3355"/>
            <ac:spMk id="36" creationId="{1980B16B-7E5C-BB4C-9409-9A4BC84D37CF}"/>
          </ac:spMkLst>
        </pc:spChg>
      </pc:sldChg>
      <pc:sldChg chg="addSp modSp mod modAnim delCm modCm modNotesTx">
        <pc:chgData name="Smith, Christopher" userId="55859027-47ff-4ec1-a263-656b30aeb6f0" providerId="ADAL" clId="{C525ED1D-06CF-4742-8991-9FC7EE1B43F3}" dt="2022-05-25T17:02:42.801" v="3065" actId="20577"/>
        <pc:sldMkLst>
          <pc:docMk/>
          <pc:sldMk cId="3414846470" sldId="4073"/>
        </pc:sldMkLst>
        <pc:spChg chg="mod">
          <ac:chgData name="Smith, Christopher" userId="55859027-47ff-4ec1-a263-656b30aeb6f0" providerId="ADAL" clId="{C525ED1D-06CF-4742-8991-9FC7EE1B43F3}" dt="2022-05-10T17:01:07.078" v="805" actId="164"/>
          <ac:spMkLst>
            <pc:docMk/>
            <pc:sldMk cId="3414846470" sldId="4073"/>
            <ac:spMk id="7" creationId="{76F76FE7-4629-D746-BE73-24DA0D86150D}"/>
          </ac:spMkLst>
        </pc:spChg>
        <pc:spChg chg="mod">
          <ac:chgData name="Smith, Christopher" userId="55859027-47ff-4ec1-a263-656b30aeb6f0" providerId="ADAL" clId="{C525ED1D-06CF-4742-8991-9FC7EE1B43F3}" dt="2022-05-10T17:01:15.554" v="806" actId="164"/>
          <ac:spMkLst>
            <pc:docMk/>
            <pc:sldMk cId="3414846470" sldId="4073"/>
            <ac:spMk id="8" creationId="{DED7E158-29E8-CE41-8B3C-82965AAC2373}"/>
          </ac:spMkLst>
        </pc:spChg>
        <pc:spChg chg="mod">
          <ac:chgData name="Smith, Christopher" userId="55859027-47ff-4ec1-a263-656b30aeb6f0" providerId="ADAL" clId="{C525ED1D-06CF-4742-8991-9FC7EE1B43F3}" dt="2022-05-10T17:01:27.117" v="808" actId="164"/>
          <ac:spMkLst>
            <pc:docMk/>
            <pc:sldMk cId="3414846470" sldId="4073"/>
            <ac:spMk id="9" creationId="{1E6B62ED-E62F-AC40-99E4-C5A79B594837}"/>
          </ac:spMkLst>
        </pc:spChg>
        <pc:spChg chg="mod">
          <ac:chgData name="Smith, Christopher" userId="55859027-47ff-4ec1-a263-656b30aeb6f0" providerId="ADAL" clId="{C525ED1D-06CF-4742-8991-9FC7EE1B43F3}" dt="2022-05-10T17:01:07.078" v="805" actId="164"/>
          <ac:spMkLst>
            <pc:docMk/>
            <pc:sldMk cId="3414846470" sldId="4073"/>
            <ac:spMk id="10" creationId="{F9ED0BDB-103A-A64F-843F-2205AC3BDAD2}"/>
          </ac:spMkLst>
        </pc:spChg>
        <pc:spChg chg="mod">
          <ac:chgData name="Smith, Christopher" userId="55859027-47ff-4ec1-a263-656b30aeb6f0" providerId="ADAL" clId="{C525ED1D-06CF-4742-8991-9FC7EE1B43F3}" dt="2022-05-10T17:01:07.078" v="805" actId="164"/>
          <ac:spMkLst>
            <pc:docMk/>
            <pc:sldMk cId="3414846470" sldId="4073"/>
            <ac:spMk id="23" creationId="{3C9F0BE0-7B22-1847-9CD0-A55B047827F8}"/>
          </ac:spMkLst>
        </pc:spChg>
        <pc:spChg chg="mod">
          <ac:chgData name="Smith, Christopher" userId="55859027-47ff-4ec1-a263-656b30aeb6f0" providerId="ADAL" clId="{C525ED1D-06CF-4742-8991-9FC7EE1B43F3}" dt="2022-05-10T17:01:18.868" v="807" actId="164"/>
          <ac:spMkLst>
            <pc:docMk/>
            <pc:sldMk cId="3414846470" sldId="4073"/>
            <ac:spMk id="24" creationId="{27DDC8FE-2786-E94B-B072-98E92449A12A}"/>
          </ac:spMkLst>
        </pc:spChg>
        <pc:spChg chg="mod">
          <ac:chgData name="Smith, Christopher" userId="55859027-47ff-4ec1-a263-656b30aeb6f0" providerId="ADAL" clId="{C525ED1D-06CF-4742-8991-9FC7EE1B43F3}" dt="2022-05-10T20:34:23.184" v="1900" actId="20577"/>
          <ac:spMkLst>
            <pc:docMk/>
            <pc:sldMk cId="3414846470" sldId="4073"/>
            <ac:spMk id="26" creationId="{63D7A63E-3928-298B-B873-71553ADAA883}"/>
          </ac:spMkLst>
        </pc:spChg>
        <pc:spChg chg="mod">
          <ac:chgData name="Smith, Christopher" userId="55859027-47ff-4ec1-a263-656b30aeb6f0" providerId="ADAL" clId="{C525ED1D-06CF-4742-8991-9FC7EE1B43F3}" dt="2022-05-10T17:01:27.117" v="808" actId="164"/>
          <ac:spMkLst>
            <pc:docMk/>
            <pc:sldMk cId="3414846470" sldId="4073"/>
            <ac:spMk id="27" creationId="{B4E48D49-7713-A447-9B37-1A6F4AC468D8}"/>
          </ac:spMkLst>
        </pc:spChg>
        <pc:spChg chg="mod">
          <ac:chgData name="Smith, Christopher" userId="55859027-47ff-4ec1-a263-656b30aeb6f0" providerId="ADAL" clId="{C525ED1D-06CF-4742-8991-9FC7EE1B43F3}" dt="2022-05-10T17:01:27.117" v="808" actId="164"/>
          <ac:spMkLst>
            <pc:docMk/>
            <pc:sldMk cId="3414846470" sldId="4073"/>
            <ac:spMk id="28" creationId="{F27C32CF-EF99-B541-AA42-F88C0D93ED41}"/>
          </ac:spMkLst>
        </pc:spChg>
        <pc:spChg chg="mod">
          <ac:chgData name="Smith, Christopher" userId="55859027-47ff-4ec1-a263-656b30aeb6f0" providerId="ADAL" clId="{C525ED1D-06CF-4742-8991-9FC7EE1B43F3}" dt="2022-05-10T20:36:08.892" v="2154" actId="20577"/>
          <ac:spMkLst>
            <pc:docMk/>
            <pc:sldMk cId="3414846470" sldId="4073"/>
            <ac:spMk id="29" creationId="{1E2DC598-B535-ACCD-F784-3B458ACD1693}"/>
          </ac:spMkLst>
        </pc:spChg>
        <pc:spChg chg="mod">
          <ac:chgData name="Smith, Christopher" userId="55859027-47ff-4ec1-a263-656b30aeb6f0" providerId="ADAL" clId="{C525ED1D-06CF-4742-8991-9FC7EE1B43F3}" dt="2022-05-10T17:01:15.554" v="806" actId="164"/>
          <ac:spMkLst>
            <pc:docMk/>
            <pc:sldMk cId="3414846470" sldId="4073"/>
            <ac:spMk id="30" creationId="{1CD3E640-F7D8-184D-9FBB-C46A83BE1A88}"/>
          </ac:spMkLst>
        </pc:spChg>
        <pc:spChg chg="mod">
          <ac:chgData name="Smith, Christopher" userId="55859027-47ff-4ec1-a263-656b30aeb6f0" providerId="ADAL" clId="{C525ED1D-06CF-4742-8991-9FC7EE1B43F3}" dt="2022-05-09T17:34:32.699" v="24" actId="20577"/>
          <ac:spMkLst>
            <pc:docMk/>
            <pc:sldMk cId="3414846470" sldId="4073"/>
            <ac:spMk id="32" creationId="{E2F8D954-7C0A-5247-90EB-FA6B0B7AED52}"/>
          </ac:spMkLst>
        </pc:spChg>
        <pc:spChg chg="mod">
          <ac:chgData name="Smith, Christopher" userId="55859027-47ff-4ec1-a263-656b30aeb6f0" providerId="ADAL" clId="{C525ED1D-06CF-4742-8991-9FC7EE1B43F3}" dt="2022-05-24T11:02:42.678" v="2632" actId="20577"/>
          <ac:spMkLst>
            <pc:docMk/>
            <pc:sldMk cId="3414846470" sldId="4073"/>
            <ac:spMk id="33" creationId="{302A63B9-AEDD-A449-8D5A-09941B96C442}"/>
          </ac:spMkLst>
        </pc:spChg>
        <pc:spChg chg="mod">
          <ac:chgData name="Smith, Christopher" userId="55859027-47ff-4ec1-a263-656b30aeb6f0" providerId="ADAL" clId="{C525ED1D-06CF-4742-8991-9FC7EE1B43F3}" dt="2022-05-10T17:01:07.078" v="805" actId="164"/>
          <ac:spMkLst>
            <pc:docMk/>
            <pc:sldMk cId="3414846470" sldId="4073"/>
            <ac:spMk id="36" creationId="{4E29795B-01E2-774D-9250-0153A50B6BA3}"/>
          </ac:spMkLst>
        </pc:spChg>
        <pc:spChg chg="mod">
          <ac:chgData name="Smith, Christopher" userId="55859027-47ff-4ec1-a263-656b30aeb6f0" providerId="ADAL" clId="{C525ED1D-06CF-4742-8991-9FC7EE1B43F3}" dt="2022-05-24T11:02:45.471" v="2633" actId="20577"/>
          <ac:spMkLst>
            <pc:docMk/>
            <pc:sldMk cId="3414846470" sldId="4073"/>
            <ac:spMk id="37" creationId="{DAB00BC1-EDB8-F340-9936-ECAC5645B99B}"/>
          </ac:spMkLst>
        </pc:spChg>
        <pc:spChg chg="mod">
          <ac:chgData name="Smith, Christopher" userId="55859027-47ff-4ec1-a263-656b30aeb6f0" providerId="ADAL" clId="{C525ED1D-06CF-4742-8991-9FC7EE1B43F3}" dt="2022-05-10T17:01:15.554" v="806" actId="164"/>
          <ac:spMkLst>
            <pc:docMk/>
            <pc:sldMk cId="3414846470" sldId="4073"/>
            <ac:spMk id="39" creationId="{36ED2F0D-9E3F-9C4D-AA90-5525FA2E1EF9}"/>
          </ac:spMkLst>
        </pc:spChg>
        <pc:spChg chg="mod">
          <ac:chgData name="Smith, Christopher" userId="55859027-47ff-4ec1-a263-656b30aeb6f0" providerId="ADAL" clId="{C525ED1D-06CF-4742-8991-9FC7EE1B43F3}" dt="2022-05-24T11:02:48.976" v="2634" actId="20577"/>
          <ac:spMkLst>
            <pc:docMk/>
            <pc:sldMk cId="3414846470" sldId="4073"/>
            <ac:spMk id="40" creationId="{6AB2E198-0875-4249-BF2F-7AFF6031C357}"/>
          </ac:spMkLst>
        </pc:spChg>
        <pc:spChg chg="mod">
          <ac:chgData name="Smith, Christopher" userId="55859027-47ff-4ec1-a263-656b30aeb6f0" providerId="ADAL" clId="{C525ED1D-06CF-4742-8991-9FC7EE1B43F3}" dt="2022-05-10T17:01:27.117" v="808" actId="164"/>
          <ac:spMkLst>
            <pc:docMk/>
            <pc:sldMk cId="3414846470" sldId="4073"/>
            <ac:spMk id="42" creationId="{87627FBE-48B4-DB49-B7DC-8705E41D7DE4}"/>
          </ac:spMkLst>
        </pc:spChg>
        <pc:spChg chg="mod">
          <ac:chgData name="Smith, Christopher" userId="55859027-47ff-4ec1-a263-656b30aeb6f0" providerId="ADAL" clId="{C525ED1D-06CF-4742-8991-9FC7EE1B43F3}" dt="2022-05-24T11:02:51.974" v="2635" actId="20577"/>
          <ac:spMkLst>
            <pc:docMk/>
            <pc:sldMk cId="3414846470" sldId="4073"/>
            <ac:spMk id="43" creationId="{6FA8A77B-F856-D742-B30A-640188F5BF7B}"/>
          </ac:spMkLst>
        </pc:spChg>
        <pc:spChg chg="mod">
          <ac:chgData name="Smith, Christopher" userId="55859027-47ff-4ec1-a263-656b30aeb6f0" providerId="ADAL" clId="{C525ED1D-06CF-4742-8991-9FC7EE1B43F3}" dt="2022-05-10T17:01:07.078" v="805" actId="164"/>
          <ac:spMkLst>
            <pc:docMk/>
            <pc:sldMk cId="3414846470" sldId="4073"/>
            <ac:spMk id="45" creationId="{DDE5608F-7860-2C41-A1A2-589BB4141C1C}"/>
          </ac:spMkLst>
        </pc:spChg>
        <pc:spChg chg="mod">
          <ac:chgData name="Smith, Christopher" userId="55859027-47ff-4ec1-a263-656b30aeb6f0" providerId="ADAL" clId="{C525ED1D-06CF-4742-8991-9FC7EE1B43F3}" dt="2022-05-10T17:01:15.554" v="806" actId="164"/>
          <ac:spMkLst>
            <pc:docMk/>
            <pc:sldMk cId="3414846470" sldId="4073"/>
            <ac:spMk id="46" creationId="{65E5520B-1954-6B40-B1F8-A6C02DDCDBE3}"/>
          </ac:spMkLst>
        </pc:spChg>
        <pc:spChg chg="mod">
          <ac:chgData name="Smith, Christopher" userId="55859027-47ff-4ec1-a263-656b30aeb6f0" providerId="ADAL" clId="{C525ED1D-06CF-4742-8991-9FC7EE1B43F3}" dt="2022-05-10T17:01:27.117" v="808" actId="164"/>
          <ac:spMkLst>
            <pc:docMk/>
            <pc:sldMk cId="3414846470" sldId="4073"/>
            <ac:spMk id="47" creationId="{59F449F0-9A81-4A4A-B657-BC94419570DF}"/>
          </ac:spMkLst>
        </pc:spChg>
        <pc:grpChg chg="add mod">
          <ac:chgData name="Smith, Christopher" userId="55859027-47ff-4ec1-a263-656b30aeb6f0" providerId="ADAL" clId="{C525ED1D-06CF-4742-8991-9FC7EE1B43F3}" dt="2022-05-10T17:01:07.078" v="805" actId="164"/>
          <ac:grpSpMkLst>
            <pc:docMk/>
            <pc:sldMk cId="3414846470" sldId="4073"/>
            <ac:grpSpMk id="2" creationId="{233F0338-1D9B-A9C3-9E78-E4679505E050}"/>
          </ac:grpSpMkLst>
        </pc:grpChg>
        <pc:grpChg chg="add mod">
          <ac:chgData name="Smith, Christopher" userId="55859027-47ff-4ec1-a263-656b30aeb6f0" providerId="ADAL" clId="{C525ED1D-06CF-4742-8991-9FC7EE1B43F3}" dt="2022-05-10T17:01:18.868" v="807" actId="164"/>
          <ac:grpSpMkLst>
            <pc:docMk/>
            <pc:sldMk cId="3414846470" sldId="4073"/>
            <ac:grpSpMk id="3" creationId="{39FBF3F9-16ED-EFC3-B7A4-683B1C88BD9B}"/>
          </ac:grpSpMkLst>
        </pc:grpChg>
        <pc:grpChg chg="add mod">
          <ac:chgData name="Smith, Christopher" userId="55859027-47ff-4ec1-a263-656b30aeb6f0" providerId="ADAL" clId="{C525ED1D-06CF-4742-8991-9FC7EE1B43F3}" dt="2022-05-10T17:01:18.868" v="807" actId="164"/>
          <ac:grpSpMkLst>
            <pc:docMk/>
            <pc:sldMk cId="3414846470" sldId="4073"/>
            <ac:grpSpMk id="4" creationId="{6ACC7483-67C6-330D-220B-5BDB5B958CEC}"/>
          </ac:grpSpMkLst>
        </pc:grpChg>
        <pc:grpChg chg="add mod">
          <ac:chgData name="Smith, Christopher" userId="55859027-47ff-4ec1-a263-656b30aeb6f0" providerId="ADAL" clId="{C525ED1D-06CF-4742-8991-9FC7EE1B43F3}" dt="2022-05-10T17:01:27.117" v="808" actId="164"/>
          <ac:grpSpMkLst>
            <pc:docMk/>
            <pc:sldMk cId="3414846470" sldId="4073"/>
            <ac:grpSpMk id="5" creationId="{605A8AB5-71C4-21C6-73EE-ADC4A190CB1F}"/>
          </ac:grpSpMkLst>
        </pc:grpChg>
      </pc:sldChg>
      <pc:sldChg chg="addSp modSp del mod modAnim delCm modCm">
        <pc:chgData name="Smith, Christopher" userId="55859027-47ff-4ec1-a263-656b30aeb6f0" providerId="ADAL" clId="{C525ED1D-06CF-4742-8991-9FC7EE1B43F3}" dt="2022-05-25T16:40:32.787" v="2641" actId="47"/>
        <pc:sldMkLst>
          <pc:docMk/>
          <pc:sldMk cId="2008480376" sldId="4082"/>
        </pc:sldMkLst>
        <pc:spChg chg="mod">
          <ac:chgData name="Smith, Christopher" userId="55859027-47ff-4ec1-a263-656b30aeb6f0" providerId="ADAL" clId="{C525ED1D-06CF-4742-8991-9FC7EE1B43F3}" dt="2022-05-10T16:59:15.288" v="784" actId="164"/>
          <ac:spMkLst>
            <pc:docMk/>
            <pc:sldMk cId="2008480376" sldId="4082"/>
            <ac:spMk id="2" creationId="{D2449D7F-E556-4742-8EC9-A0876B62BFE1}"/>
          </ac:spMkLst>
        </pc:spChg>
        <pc:spChg chg="mod">
          <ac:chgData name="Smith, Christopher" userId="55859027-47ff-4ec1-a263-656b30aeb6f0" providerId="ADAL" clId="{C525ED1D-06CF-4742-8991-9FC7EE1B43F3}" dt="2022-05-10T16:59:15.288" v="784" actId="164"/>
          <ac:spMkLst>
            <pc:docMk/>
            <pc:sldMk cId="2008480376" sldId="4082"/>
            <ac:spMk id="3" creationId="{07188ACB-9FBA-4B57-922B-E2BA7471124D}"/>
          </ac:spMkLst>
        </pc:spChg>
        <pc:spChg chg="mod">
          <ac:chgData name="Smith, Christopher" userId="55859027-47ff-4ec1-a263-656b30aeb6f0" providerId="ADAL" clId="{C525ED1D-06CF-4742-8991-9FC7EE1B43F3}" dt="2022-05-10T17:00:31.029" v="804" actId="20577"/>
          <ac:spMkLst>
            <pc:docMk/>
            <pc:sldMk cId="2008480376" sldId="4082"/>
            <ac:spMk id="5" creationId="{17DB3A94-2FA2-4836-9BAD-D8668B266769}"/>
          </ac:spMkLst>
        </pc:spChg>
        <pc:spChg chg="mod">
          <ac:chgData name="Smith, Christopher" userId="55859027-47ff-4ec1-a263-656b30aeb6f0" providerId="ADAL" clId="{C525ED1D-06CF-4742-8991-9FC7EE1B43F3}" dt="2022-05-10T16:59:15.288" v="784" actId="164"/>
          <ac:spMkLst>
            <pc:docMk/>
            <pc:sldMk cId="2008480376" sldId="4082"/>
            <ac:spMk id="8" creationId="{D29A29AD-1C8D-B14D-8D89-C78F42AFE0A4}"/>
          </ac:spMkLst>
        </pc:spChg>
        <pc:spChg chg="mod">
          <ac:chgData name="Smith, Christopher" userId="55859027-47ff-4ec1-a263-656b30aeb6f0" providerId="ADAL" clId="{C525ED1D-06CF-4742-8991-9FC7EE1B43F3}" dt="2022-05-10T16:59:15.288" v="784" actId="164"/>
          <ac:spMkLst>
            <pc:docMk/>
            <pc:sldMk cId="2008480376" sldId="4082"/>
            <ac:spMk id="9" creationId="{0E24D4A5-B80A-C246-B084-B353465FAA7E}"/>
          </ac:spMkLst>
        </pc:spChg>
        <pc:spChg chg="mod">
          <ac:chgData name="Smith, Christopher" userId="55859027-47ff-4ec1-a263-656b30aeb6f0" providerId="ADAL" clId="{C525ED1D-06CF-4742-8991-9FC7EE1B43F3}" dt="2022-05-10T16:59:15.288" v="784" actId="164"/>
          <ac:spMkLst>
            <pc:docMk/>
            <pc:sldMk cId="2008480376" sldId="4082"/>
            <ac:spMk id="10" creationId="{B95B88C6-FF5F-4949-8FB9-A4D26E8730F4}"/>
          </ac:spMkLst>
        </pc:spChg>
        <pc:spChg chg="mod">
          <ac:chgData name="Smith, Christopher" userId="55859027-47ff-4ec1-a263-656b30aeb6f0" providerId="ADAL" clId="{C525ED1D-06CF-4742-8991-9FC7EE1B43F3}" dt="2022-05-10T16:59:15.288" v="784" actId="164"/>
          <ac:spMkLst>
            <pc:docMk/>
            <pc:sldMk cId="2008480376" sldId="4082"/>
            <ac:spMk id="11" creationId="{27C447A2-B84A-E84B-A6C3-EE0603BA76CB}"/>
          </ac:spMkLst>
        </pc:spChg>
        <pc:spChg chg="mod">
          <ac:chgData name="Smith, Christopher" userId="55859027-47ff-4ec1-a263-656b30aeb6f0" providerId="ADAL" clId="{C525ED1D-06CF-4742-8991-9FC7EE1B43F3}" dt="2022-05-10T16:59:15.288" v="784" actId="164"/>
          <ac:spMkLst>
            <pc:docMk/>
            <pc:sldMk cId="2008480376" sldId="4082"/>
            <ac:spMk id="12" creationId="{603A455D-0A0C-7643-893A-6DA4C4C91439}"/>
          </ac:spMkLst>
        </pc:spChg>
        <pc:spChg chg="mod">
          <ac:chgData name="Smith, Christopher" userId="55859027-47ff-4ec1-a263-656b30aeb6f0" providerId="ADAL" clId="{C525ED1D-06CF-4742-8991-9FC7EE1B43F3}" dt="2022-05-10T16:59:15.288" v="784" actId="164"/>
          <ac:spMkLst>
            <pc:docMk/>
            <pc:sldMk cId="2008480376" sldId="4082"/>
            <ac:spMk id="13" creationId="{0AD24037-6811-0043-A74F-D07BD420A198}"/>
          </ac:spMkLst>
        </pc:spChg>
        <pc:spChg chg="mod">
          <ac:chgData name="Smith, Christopher" userId="55859027-47ff-4ec1-a263-656b30aeb6f0" providerId="ADAL" clId="{C525ED1D-06CF-4742-8991-9FC7EE1B43F3}" dt="2022-05-12T14:30:23.528" v="2630" actId="20577"/>
          <ac:spMkLst>
            <pc:docMk/>
            <pc:sldMk cId="2008480376" sldId="4082"/>
            <ac:spMk id="14" creationId="{1F4B5B59-7EF8-D34D-BBDA-790044402C4E}"/>
          </ac:spMkLst>
        </pc:spChg>
        <pc:spChg chg="mod">
          <ac:chgData name="Smith, Christopher" userId="55859027-47ff-4ec1-a263-656b30aeb6f0" providerId="ADAL" clId="{C525ED1D-06CF-4742-8991-9FC7EE1B43F3}" dt="2022-05-10T16:59:15.288" v="784" actId="164"/>
          <ac:spMkLst>
            <pc:docMk/>
            <pc:sldMk cId="2008480376" sldId="4082"/>
            <ac:spMk id="15" creationId="{880086C6-D72F-6240-B9C6-BAB998A24032}"/>
          </ac:spMkLst>
        </pc:spChg>
        <pc:spChg chg="mod">
          <ac:chgData name="Smith, Christopher" userId="55859027-47ff-4ec1-a263-656b30aeb6f0" providerId="ADAL" clId="{C525ED1D-06CF-4742-8991-9FC7EE1B43F3}" dt="2022-05-10T16:59:35.423" v="788" actId="164"/>
          <ac:spMkLst>
            <pc:docMk/>
            <pc:sldMk cId="2008480376" sldId="4082"/>
            <ac:spMk id="16" creationId="{A5EA40C6-DF14-3642-AB3F-E5B1F9AF088B}"/>
          </ac:spMkLst>
        </pc:spChg>
        <pc:spChg chg="mod">
          <ac:chgData name="Smith, Christopher" userId="55859027-47ff-4ec1-a263-656b30aeb6f0" providerId="ADAL" clId="{C525ED1D-06CF-4742-8991-9FC7EE1B43F3}" dt="2022-05-10T16:59:35.423" v="788" actId="164"/>
          <ac:spMkLst>
            <pc:docMk/>
            <pc:sldMk cId="2008480376" sldId="4082"/>
            <ac:spMk id="17" creationId="{CF5AEA31-BD23-3644-84E0-642C3766B153}"/>
          </ac:spMkLst>
        </pc:spChg>
        <pc:spChg chg="mod">
          <ac:chgData name="Smith, Christopher" userId="55859027-47ff-4ec1-a263-656b30aeb6f0" providerId="ADAL" clId="{C525ED1D-06CF-4742-8991-9FC7EE1B43F3}" dt="2022-05-10T17:00:00.530" v="790" actId="164"/>
          <ac:spMkLst>
            <pc:docMk/>
            <pc:sldMk cId="2008480376" sldId="4082"/>
            <ac:spMk id="18" creationId="{A84930C5-BF36-E445-9477-ED3DA4BB3FDD}"/>
          </ac:spMkLst>
        </pc:spChg>
        <pc:spChg chg="mod">
          <ac:chgData name="Smith, Christopher" userId="55859027-47ff-4ec1-a263-656b30aeb6f0" providerId="ADAL" clId="{C525ED1D-06CF-4742-8991-9FC7EE1B43F3}" dt="2022-05-10T17:00:00.530" v="790" actId="164"/>
          <ac:spMkLst>
            <pc:docMk/>
            <pc:sldMk cId="2008480376" sldId="4082"/>
            <ac:spMk id="19" creationId="{293FEDF0-DEB3-184B-8D6A-BE82455AD73A}"/>
          </ac:spMkLst>
        </pc:spChg>
        <pc:spChg chg="mod">
          <ac:chgData name="Smith, Christopher" userId="55859027-47ff-4ec1-a263-656b30aeb6f0" providerId="ADAL" clId="{C525ED1D-06CF-4742-8991-9FC7EE1B43F3}" dt="2022-05-10T17:00:00.530" v="790" actId="164"/>
          <ac:spMkLst>
            <pc:docMk/>
            <pc:sldMk cId="2008480376" sldId="4082"/>
            <ac:spMk id="20" creationId="{874A21BA-AD9D-C94D-87B8-B660F90FB65B}"/>
          </ac:spMkLst>
        </pc:spChg>
        <pc:spChg chg="mod">
          <ac:chgData name="Smith, Christopher" userId="55859027-47ff-4ec1-a263-656b30aeb6f0" providerId="ADAL" clId="{C525ED1D-06CF-4742-8991-9FC7EE1B43F3}" dt="2022-05-10T17:00:00.530" v="790" actId="164"/>
          <ac:spMkLst>
            <pc:docMk/>
            <pc:sldMk cId="2008480376" sldId="4082"/>
            <ac:spMk id="21" creationId="{53468D67-C4D6-EF4D-9482-5DA7691E451D}"/>
          </ac:spMkLst>
        </pc:spChg>
        <pc:spChg chg="mod">
          <ac:chgData name="Smith, Christopher" userId="55859027-47ff-4ec1-a263-656b30aeb6f0" providerId="ADAL" clId="{C525ED1D-06CF-4742-8991-9FC7EE1B43F3}" dt="2022-05-10T17:00:00.530" v="790" actId="164"/>
          <ac:spMkLst>
            <pc:docMk/>
            <pc:sldMk cId="2008480376" sldId="4082"/>
            <ac:spMk id="22" creationId="{75FF7E56-AF12-E745-9DB9-B00442D23D81}"/>
          </ac:spMkLst>
        </pc:spChg>
        <pc:spChg chg="mod">
          <ac:chgData name="Smith, Christopher" userId="55859027-47ff-4ec1-a263-656b30aeb6f0" providerId="ADAL" clId="{C525ED1D-06CF-4742-8991-9FC7EE1B43F3}" dt="2022-05-10T17:00:00.530" v="790" actId="164"/>
          <ac:spMkLst>
            <pc:docMk/>
            <pc:sldMk cId="2008480376" sldId="4082"/>
            <ac:spMk id="23" creationId="{C23E067D-6397-1241-986E-90B5E0E52AEC}"/>
          </ac:spMkLst>
        </pc:spChg>
        <pc:spChg chg="mod">
          <ac:chgData name="Smith, Christopher" userId="55859027-47ff-4ec1-a263-656b30aeb6f0" providerId="ADAL" clId="{C525ED1D-06CF-4742-8991-9FC7EE1B43F3}" dt="2022-05-10T17:00:00.530" v="790" actId="164"/>
          <ac:spMkLst>
            <pc:docMk/>
            <pc:sldMk cId="2008480376" sldId="4082"/>
            <ac:spMk id="24" creationId="{632199B9-1CED-E44E-B346-1986E0EFB341}"/>
          </ac:spMkLst>
        </pc:spChg>
        <pc:spChg chg="mod">
          <ac:chgData name="Smith, Christopher" userId="55859027-47ff-4ec1-a263-656b30aeb6f0" providerId="ADAL" clId="{C525ED1D-06CF-4742-8991-9FC7EE1B43F3}" dt="2022-05-10T17:00:00.530" v="790" actId="164"/>
          <ac:spMkLst>
            <pc:docMk/>
            <pc:sldMk cId="2008480376" sldId="4082"/>
            <ac:spMk id="25" creationId="{65302A0C-EC9A-F740-BA2A-E301F6B59F0B}"/>
          </ac:spMkLst>
        </pc:spChg>
        <pc:spChg chg="mod">
          <ac:chgData name="Smith, Christopher" userId="55859027-47ff-4ec1-a263-656b30aeb6f0" providerId="ADAL" clId="{C525ED1D-06CF-4742-8991-9FC7EE1B43F3}" dt="2022-05-10T17:00:00.530" v="790" actId="164"/>
          <ac:spMkLst>
            <pc:docMk/>
            <pc:sldMk cId="2008480376" sldId="4082"/>
            <ac:spMk id="26" creationId="{9428E0E7-61F8-7049-878A-13CC54088D6A}"/>
          </ac:spMkLst>
        </pc:spChg>
        <pc:spChg chg="mod">
          <ac:chgData name="Smith, Christopher" userId="55859027-47ff-4ec1-a263-656b30aeb6f0" providerId="ADAL" clId="{C525ED1D-06CF-4742-8991-9FC7EE1B43F3}" dt="2022-05-10T17:00:00.530" v="790" actId="164"/>
          <ac:spMkLst>
            <pc:docMk/>
            <pc:sldMk cId="2008480376" sldId="4082"/>
            <ac:spMk id="27" creationId="{737409D9-BF00-F74F-9F15-8FFB20ED75F5}"/>
          </ac:spMkLst>
        </pc:spChg>
        <pc:spChg chg="mod">
          <ac:chgData name="Smith, Christopher" userId="55859027-47ff-4ec1-a263-656b30aeb6f0" providerId="ADAL" clId="{C525ED1D-06CF-4742-8991-9FC7EE1B43F3}" dt="2022-05-10T17:00:00.530" v="790" actId="164"/>
          <ac:spMkLst>
            <pc:docMk/>
            <pc:sldMk cId="2008480376" sldId="4082"/>
            <ac:spMk id="28" creationId="{D1689DDD-93AA-5F4E-B5D8-AFBCC3610E42}"/>
          </ac:spMkLst>
        </pc:spChg>
        <pc:spChg chg="mod">
          <ac:chgData name="Smith, Christopher" userId="55859027-47ff-4ec1-a263-656b30aeb6f0" providerId="ADAL" clId="{C525ED1D-06CF-4742-8991-9FC7EE1B43F3}" dt="2022-05-10T17:00:00.530" v="790" actId="164"/>
          <ac:spMkLst>
            <pc:docMk/>
            <pc:sldMk cId="2008480376" sldId="4082"/>
            <ac:spMk id="29" creationId="{09B9AC48-F712-5D46-8A9B-5E9EFFC7780B}"/>
          </ac:spMkLst>
        </pc:spChg>
        <pc:spChg chg="mod">
          <ac:chgData name="Smith, Christopher" userId="55859027-47ff-4ec1-a263-656b30aeb6f0" providerId="ADAL" clId="{C525ED1D-06CF-4742-8991-9FC7EE1B43F3}" dt="2022-05-10T17:00:00.530" v="790" actId="164"/>
          <ac:spMkLst>
            <pc:docMk/>
            <pc:sldMk cId="2008480376" sldId="4082"/>
            <ac:spMk id="30" creationId="{AA9E2443-08B4-C44D-AEBD-54ECC8BF22E9}"/>
          </ac:spMkLst>
        </pc:spChg>
        <pc:grpChg chg="add mod">
          <ac:chgData name="Smith, Christopher" userId="55859027-47ff-4ec1-a263-656b30aeb6f0" providerId="ADAL" clId="{C525ED1D-06CF-4742-8991-9FC7EE1B43F3}" dt="2022-05-10T16:59:15.288" v="784" actId="164"/>
          <ac:grpSpMkLst>
            <pc:docMk/>
            <pc:sldMk cId="2008480376" sldId="4082"/>
            <ac:grpSpMk id="6" creationId="{01D3CF95-35DC-B6C2-B3AB-83C23358FE9B}"/>
          </ac:grpSpMkLst>
        </pc:grpChg>
        <pc:grpChg chg="add mod">
          <ac:chgData name="Smith, Christopher" userId="55859027-47ff-4ec1-a263-656b30aeb6f0" providerId="ADAL" clId="{C525ED1D-06CF-4742-8991-9FC7EE1B43F3}" dt="2022-05-10T16:59:35.423" v="788" actId="164"/>
          <ac:grpSpMkLst>
            <pc:docMk/>
            <pc:sldMk cId="2008480376" sldId="4082"/>
            <ac:grpSpMk id="31" creationId="{332CFB72-E661-4744-B7F1-2A74E4B03F31}"/>
          </ac:grpSpMkLst>
        </pc:grpChg>
        <pc:grpChg chg="add mod">
          <ac:chgData name="Smith, Christopher" userId="55859027-47ff-4ec1-a263-656b30aeb6f0" providerId="ADAL" clId="{C525ED1D-06CF-4742-8991-9FC7EE1B43F3}" dt="2022-05-10T17:00:00.530" v="790" actId="164"/>
          <ac:grpSpMkLst>
            <pc:docMk/>
            <pc:sldMk cId="2008480376" sldId="4082"/>
            <ac:grpSpMk id="32" creationId="{C3B2E9D8-0671-3657-2384-D18701692FEB}"/>
          </ac:grpSpMkLst>
        </pc:grpChg>
        <pc:picChg chg="mod">
          <ac:chgData name="Smith, Christopher" userId="55859027-47ff-4ec1-a263-656b30aeb6f0" providerId="ADAL" clId="{C525ED1D-06CF-4742-8991-9FC7EE1B43F3}" dt="2022-05-10T17:00:00.530" v="790" actId="164"/>
          <ac:picMkLst>
            <pc:docMk/>
            <pc:sldMk cId="2008480376" sldId="4082"/>
            <ac:picMk id="7" creationId="{113D8E22-951A-11E8-F852-B3516D0DF0AC}"/>
          </ac:picMkLst>
        </pc:picChg>
        <pc:picChg chg="mod">
          <ac:chgData name="Smith, Christopher" userId="55859027-47ff-4ec1-a263-656b30aeb6f0" providerId="ADAL" clId="{C525ED1D-06CF-4742-8991-9FC7EE1B43F3}" dt="2022-05-10T17:00:00.530" v="790" actId="164"/>
          <ac:picMkLst>
            <pc:docMk/>
            <pc:sldMk cId="2008480376" sldId="4082"/>
            <ac:picMk id="37" creationId="{EC98E98A-C231-43EB-77ED-08D791E157C3}"/>
          </ac:picMkLst>
        </pc:picChg>
        <pc:picChg chg="mod">
          <ac:chgData name="Smith, Christopher" userId="55859027-47ff-4ec1-a263-656b30aeb6f0" providerId="ADAL" clId="{C525ED1D-06CF-4742-8991-9FC7EE1B43F3}" dt="2022-05-10T17:00:00.530" v="790" actId="164"/>
          <ac:picMkLst>
            <pc:docMk/>
            <pc:sldMk cId="2008480376" sldId="4082"/>
            <ac:picMk id="38" creationId="{EA68DC76-AD6B-57D8-0D77-F42A5DE11A23}"/>
          </ac:picMkLst>
        </pc:picChg>
        <pc:picChg chg="mod">
          <ac:chgData name="Smith, Christopher" userId="55859027-47ff-4ec1-a263-656b30aeb6f0" providerId="ADAL" clId="{C525ED1D-06CF-4742-8991-9FC7EE1B43F3}" dt="2022-05-10T17:00:00.530" v="790" actId="164"/>
          <ac:picMkLst>
            <pc:docMk/>
            <pc:sldMk cId="2008480376" sldId="4082"/>
            <ac:picMk id="39" creationId="{40AE81AF-6FBD-44DF-B028-841EF90D075D}"/>
          </ac:picMkLst>
        </pc:picChg>
        <pc:picChg chg="mod">
          <ac:chgData name="Smith, Christopher" userId="55859027-47ff-4ec1-a263-656b30aeb6f0" providerId="ADAL" clId="{C525ED1D-06CF-4742-8991-9FC7EE1B43F3}" dt="2022-05-10T17:00:00.530" v="790" actId="164"/>
          <ac:picMkLst>
            <pc:docMk/>
            <pc:sldMk cId="2008480376" sldId="4082"/>
            <ac:picMk id="40" creationId="{811C0F21-8001-6E34-47B8-C244CFDDC507}"/>
          </ac:picMkLst>
        </pc:picChg>
        <pc:picChg chg="mod">
          <ac:chgData name="Smith, Christopher" userId="55859027-47ff-4ec1-a263-656b30aeb6f0" providerId="ADAL" clId="{C525ED1D-06CF-4742-8991-9FC7EE1B43F3}" dt="2022-05-10T17:00:00.530" v="790" actId="164"/>
          <ac:picMkLst>
            <pc:docMk/>
            <pc:sldMk cId="2008480376" sldId="4082"/>
            <ac:picMk id="41" creationId="{9900EF58-9933-6DF0-FBF9-72A8E17FB784}"/>
          </ac:picMkLst>
        </pc:picChg>
      </pc:sldChg>
      <pc:sldChg chg="addSp delSp modSp mod modAnim">
        <pc:chgData name="Smith, Christopher" userId="55859027-47ff-4ec1-a263-656b30aeb6f0" providerId="ADAL" clId="{C525ED1D-06CF-4742-8991-9FC7EE1B43F3}" dt="2022-05-25T18:52:36.087" v="4665" actId="164"/>
        <pc:sldMkLst>
          <pc:docMk/>
          <pc:sldMk cId="3888180762" sldId="4083"/>
        </pc:sldMkLst>
        <pc:spChg chg="add del mod">
          <ac:chgData name="Smith, Christopher" userId="55859027-47ff-4ec1-a263-656b30aeb6f0" providerId="ADAL" clId="{C525ED1D-06CF-4742-8991-9FC7EE1B43F3}" dt="2022-05-25T18:50:19.470" v="4652"/>
          <ac:spMkLst>
            <pc:docMk/>
            <pc:sldMk cId="3888180762" sldId="4083"/>
            <ac:spMk id="19" creationId="{D50D7C55-6B84-ADB9-6AF0-671CC73F5100}"/>
          </ac:spMkLst>
        </pc:spChg>
        <pc:spChg chg="add del">
          <ac:chgData name="Smith, Christopher" userId="55859027-47ff-4ec1-a263-656b30aeb6f0" providerId="ADAL" clId="{C525ED1D-06CF-4742-8991-9FC7EE1B43F3}" dt="2022-05-10T19:26:23.316" v="1861" actId="22"/>
          <ac:spMkLst>
            <pc:docMk/>
            <pc:sldMk cId="3888180762" sldId="4083"/>
            <ac:spMk id="20" creationId="{62E7B977-F77D-F998-7E49-CE531E33EE61}"/>
          </ac:spMkLst>
        </pc:spChg>
        <pc:spChg chg="mod">
          <ac:chgData name="Smith, Christopher" userId="55859027-47ff-4ec1-a263-656b30aeb6f0" providerId="ADAL" clId="{C525ED1D-06CF-4742-8991-9FC7EE1B43F3}" dt="2022-05-10T19:26:09.707" v="1859" actId="2711"/>
          <ac:spMkLst>
            <pc:docMk/>
            <pc:sldMk cId="3888180762" sldId="4083"/>
            <ac:spMk id="163" creationId="{F76AEF2D-6293-DAEC-84DD-4E384E9F16DA}"/>
          </ac:spMkLst>
        </pc:spChg>
        <pc:spChg chg="mod">
          <ac:chgData name="Smith, Christopher" userId="55859027-47ff-4ec1-a263-656b30aeb6f0" providerId="ADAL" clId="{C525ED1D-06CF-4742-8991-9FC7EE1B43F3}" dt="2022-05-10T19:27:47.210" v="1879" actId="255"/>
          <ac:spMkLst>
            <pc:docMk/>
            <pc:sldMk cId="3888180762" sldId="4083"/>
            <ac:spMk id="164" creationId="{675A09E3-17D4-151D-1C74-84A04ECD3838}"/>
          </ac:spMkLst>
        </pc:spChg>
        <pc:spChg chg="mod">
          <ac:chgData name="Smith, Christopher" userId="55859027-47ff-4ec1-a263-656b30aeb6f0" providerId="ADAL" clId="{C525ED1D-06CF-4742-8991-9FC7EE1B43F3}" dt="2022-05-10T19:25:47.904" v="1854" actId="20577"/>
          <ac:spMkLst>
            <pc:docMk/>
            <pc:sldMk cId="3888180762" sldId="4083"/>
            <ac:spMk id="165" creationId="{7FC354C4-4DD1-FE9D-5ACA-D3E68F09964F}"/>
          </ac:spMkLst>
        </pc:spChg>
        <pc:spChg chg="mod">
          <ac:chgData name="Smith, Christopher" userId="55859027-47ff-4ec1-a263-656b30aeb6f0" providerId="ADAL" clId="{C525ED1D-06CF-4742-8991-9FC7EE1B43F3}" dt="2022-05-10T19:23:37.077" v="1680" actId="20577"/>
          <ac:spMkLst>
            <pc:docMk/>
            <pc:sldMk cId="3888180762" sldId="4083"/>
            <ac:spMk id="166" creationId="{27FD2FCE-ADE6-4924-7598-66E07146C0C8}"/>
          </ac:spMkLst>
        </pc:spChg>
        <pc:spChg chg="mod topLvl">
          <ac:chgData name="Smith, Christopher" userId="55859027-47ff-4ec1-a263-656b30aeb6f0" providerId="ADAL" clId="{C525ED1D-06CF-4742-8991-9FC7EE1B43F3}" dt="2022-05-25T18:52:31.240" v="4663" actId="164"/>
          <ac:spMkLst>
            <pc:docMk/>
            <pc:sldMk cId="3888180762" sldId="4083"/>
            <ac:spMk id="167" creationId="{AEB0F3DB-5D63-0FB7-FE17-29002B2F397B}"/>
          </ac:spMkLst>
        </pc:spChg>
        <pc:spChg chg="del mod topLvl">
          <ac:chgData name="Smith, Christopher" userId="55859027-47ff-4ec1-a263-656b30aeb6f0" providerId="ADAL" clId="{C525ED1D-06CF-4742-8991-9FC7EE1B43F3}" dt="2022-05-25T18:50:30.048" v="4655" actId="478"/>
          <ac:spMkLst>
            <pc:docMk/>
            <pc:sldMk cId="3888180762" sldId="4083"/>
            <ac:spMk id="168" creationId="{E5A8AF97-2838-9DC5-97C2-DC6924F58D63}"/>
          </ac:spMkLst>
        </pc:spChg>
        <pc:spChg chg="mod topLvl">
          <ac:chgData name="Smith, Christopher" userId="55859027-47ff-4ec1-a263-656b30aeb6f0" providerId="ADAL" clId="{C525ED1D-06CF-4742-8991-9FC7EE1B43F3}" dt="2022-05-25T18:52:31.240" v="4663" actId="164"/>
          <ac:spMkLst>
            <pc:docMk/>
            <pc:sldMk cId="3888180762" sldId="4083"/>
            <ac:spMk id="169" creationId="{EEC7D442-CD14-37B9-F253-4F8577ED6BAD}"/>
          </ac:spMkLst>
        </pc:spChg>
        <pc:spChg chg="mod topLvl">
          <ac:chgData name="Smith, Christopher" userId="55859027-47ff-4ec1-a263-656b30aeb6f0" providerId="ADAL" clId="{C525ED1D-06CF-4742-8991-9FC7EE1B43F3}" dt="2022-05-25T18:52:31.240" v="4663" actId="164"/>
          <ac:spMkLst>
            <pc:docMk/>
            <pc:sldMk cId="3888180762" sldId="4083"/>
            <ac:spMk id="170" creationId="{A2F6FFD8-0252-C059-276F-379C2F5664C1}"/>
          </ac:spMkLst>
        </pc:spChg>
        <pc:spChg chg="mod topLvl">
          <ac:chgData name="Smith, Christopher" userId="55859027-47ff-4ec1-a263-656b30aeb6f0" providerId="ADAL" clId="{C525ED1D-06CF-4742-8991-9FC7EE1B43F3}" dt="2022-05-25T18:52:36.087" v="4665" actId="164"/>
          <ac:spMkLst>
            <pc:docMk/>
            <pc:sldMk cId="3888180762" sldId="4083"/>
            <ac:spMk id="171" creationId="{DA81A56E-F89F-CA26-E06A-59D9AA851DF1}"/>
          </ac:spMkLst>
        </pc:spChg>
        <pc:spChg chg="del mod topLvl">
          <ac:chgData name="Smith, Christopher" userId="55859027-47ff-4ec1-a263-656b30aeb6f0" providerId="ADAL" clId="{C525ED1D-06CF-4742-8991-9FC7EE1B43F3}" dt="2022-05-25T18:49:48.444" v="4646" actId="478"/>
          <ac:spMkLst>
            <pc:docMk/>
            <pc:sldMk cId="3888180762" sldId="4083"/>
            <ac:spMk id="172" creationId="{72F132D7-81DA-D750-CD67-17CE536D0986}"/>
          </ac:spMkLst>
        </pc:spChg>
        <pc:spChg chg="mod topLvl">
          <ac:chgData name="Smith, Christopher" userId="55859027-47ff-4ec1-a263-656b30aeb6f0" providerId="ADAL" clId="{C525ED1D-06CF-4742-8991-9FC7EE1B43F3}" dt="2022-05-25T18:52:36.087" v="4665" actId="164"/>
          <ac:spMkLst>
            <pc:docMk/>
            <pc:sldMk cId="3888180762" sldId="4083"/>
            <ac:spMk id="173" creationId="{E4DA4EDB-78F2-D3A7-44BF-157E2BF2376B}"/>
          </ac:spMkLst>
        </pc:spChg>
        <pc:spChg chg="mod topLvl">
          <ac:chgData name="Smith, Christopher" userId="55859027-47ff-4ec1-a263-656b30aeb6f0" providerId="ADAL" clId="{C525ED1D-06CF-4742-8991-9FC7EE1B43F3}" dt="2022-05-25T18:52:36.087" v="4665" actId="164"/>
          <ac:spMkLst>
            <pc:docMk/>
            <pc:sldMk cId="3888180762" sldId="4083"/>
            <ac:spMk id="174" creationId="{56010449-6CD8-D9C4-E620-65DB9C4E5E2E}"/>
          </ac:spMkLst>
        </pc:spChg>
        <pc:grpChg chg="del">
          <ac:chgData name="Smith, Christopher" userId="55859027-47ff-4ec1-a263-656b30aeb6f0" providerId="ADAL" clId="{C525ED1D-06CF-4742-8991-9FC7EE1B43F3}" dt="2022-05-25T18:49:58.150" v="4647" actId="165"/>
          <ac:grpSpMkLst>
            <pc:docMk/>
            <pc:sldMk cId="3888180762" sldId="4083"/>
            <ac:grpSpMk id="3" creationId="{8A5AC456-E74C-FC05-4ADB-CC415E94C5CF}"/>
          </ac:grpSpMkLst>
        </pc:grpChg>
        <pc:grpChg chg="del">
          <ac:chgData name="Smith, Christopher" userId="55859027-47ff-4ec1-a263-656b30aeb6f0" providerId="ADAL" clId="{C525ED1D-06CF-4742-8991-9FC7EE1B43F3}" dt="2022-05-25T18:49:37.272" v="4645" actId="165"/>
          <ac:grpSpMkLst>
            <pc:docMk/>
            <pc:sldMk cId="3888180762" sldId="4083"/>
            <ac:grpSpMk id="4" creationId="{A6ABCE3E-2581-E439-4DD9-E11357F2C61A}"/>
          </ac:grpSpMkLst>
        </pc:grpChg>
        <pc:grpChg chg="mod">
          <ac:chgData name="Smith, Christopher" userId="55859027-47ff-4ec1-a263-656b30aeb6f0" providerId="ADAL" clId="{C525ED1D-06CF-4742-8991-9FC7EE1B43F3}" dt="2022-05-10T19:25:55.308" v="1855" actId="1076"/>
          <ac:grpSpMkLst>
            <pc:docMk/>
            <pc:sldMk cId="3888180762" sldId="4083"/>
            <ac:grpSpMk id="5" creationId="{AB069FE2-6F66-9E6A-8FCD-FB38FDBFED59}"/>
          </ac:grpSpMkLst>
        </pc:grpChg>
        <pc:grpChg chg="add mod">
          <ac:chgData name="Smith, Christopher" userId="55859027-47ff-4ec1-a263-656b30aeb6f0" providerId="ADAL" clId="{C525ED1D-06CF-4742-8991-9FC7EE1B43F3}" dt="2022-05-25T18:52:31.240" v="4663" actId="164"/>
          <ac:grpSpMkLst>
            <pc:docMk/>
            <pc:sldMk cId="3888180762" sldId="4083"/>
            <ac:grpSpMk id="6" creationId="{A2C891A8-DFA1-23D1-A60C-85E037AA79D1}"/>
          </ac:grpSpMkLst>
        </pc:grpChg>
        <pc:grpChg chg="add mod">
          <ac:chgData name="Smith, Christopher" userId="55859027-47ff-4ec1-a263-656b30aeb6f0" providerId="ADAL" clId="{C525ED1D-06CF-4742-8991-9FC7EE1B43F3}" dt="2022-05-25T18:52:36.087" v="4665" actId="164"/>
          <ac:grpSpMkLst>
            <pc:docMk/>
            <pc:sldMk cId="3888180762" sldId="4083"/>
            <ac:grpSpMk id="7" creationId="{13C21C5C-D726-951B-19D5-7B348365FF75}"/>
          </ac:grpSpMkLst>
        </pc:grpChg>
      </pc:sldChg>
      <pc:sldChg chg="addSp modSp add mod modAnim">
        <pc:chgData name="Smith, Christopher" userId="55859027-47ff-4ec1-a263-656b30aeb6f0" providerId="ADAL" clId="{C525ED1D-06CF-4742-8991-9FC7EE1B43F3}" dt="2022-05-25T16:52:05.487" v="2820"/>
        <pc:sldMkLst>
          <pc:docMk/>
          <pc:sldMk cId="697551406" sldId="4084"/>
        </pc:sldMkLst>
        <pc:spChg chg="mod">
          <ac:chgData name="Smith, Christopher" userId="55859027-47ff-4ec1-a263-656b30aeb6f0" providerId="ADAL" clId="{C525ED1D-06CF-4742-8991-9FC7EE1B43F3}" dt="2022-05-25T16:52:04.242" v="2819" actId="1076"/>
          <ac:spMkLst>
            <pc:docMk/>
            <pc:sldMk cId="697551406" sldId="4084"/>
            <ac:spMk id="5" creationId="{17DB3A94-2FA2-4836-9BAD-D8668B266769}"/>
          </ac:spMkLst>
        </pc:spChg>
        <pc:spChg chg="mod">
          <ac:chgData name="Smith, Christopher" userId="55859027-47ff-4ec1-a263-656b30aeb6f0" providerId="ADAL" clId="{C525ED1D-06CF-4742-8991-9FC7EE1B43F3}" dt="2022-05-25T16:48:10.790" v="2758" actId="164"/>
          <ac:spMkLst>
            <pc:docMk/>
            <pc:sldMk cId="697551406" sldId="4084"/>
            <ac:spMk id="42" creationId="{5235B0A9-535A-2EA5-E414-1412A0528638}"/>
          </ac:spMkLst>
        </pc:spChg>
        <pc:spChg chg="mod">
          <ac:chgData name="Smith, Christopher" userId="55859027-47ff-4ec1-a263-656b30aeb6f0" providerId="ADAL" clId="{C525ED1D-06CF-4742-8991-9FC7EE1B43F3}" dt="2022-05-25T16:49:56.139" v="2770" actId="164"/>
          <ac:spMkLst>
            <pc:docMk/>
            <pc:sldMk cId="697551406" sldId="4084"/>
            <ac:spMk id="43" creationId="{4A736D68-2BF5-1D94-43D0-30F7BD6C6E15}"/>
          </ac:spMkLst>
        </pc:spChg>
        <pc:spChg chg="mod">
          <ac:chgData name="Smith, Christopher" userId="55859027-47ff-4ec1-a263-656b30aeb6f0" providerId="ADAL" clId="{C525ED1D-06CF-4742-8991-9FC7EE1B43F3}" dt="2022-05-25T16:48:07.375" v="2757" actId="164"/>
          <ac:spMkLst>
            <pc:docMk/>
            <pc:sldMk cId="697551406" sldId="4084"/>
            <ac:spMk id="44" creationId="{BA0D966F-62C0-6CEA-A1B6-5414C6499BD8}"/>
          </ac:spMkLst>
        </pc:spChg>
        <pc:spChg chg="mod">
          <ac:chgData name="Smith, Christopher" userId="55859027-47ff-4ec1-a263-656b30aeb6f0" providerId="ADAL" clId="{C525ED1D-06CF-4742-8991-9FC7EE1B43F3}" dt="2022-05-25T16:48:03.555" v="2756" actId="164"/>
          <ac:spMkLst>
            <pc:docMk/>
            <pc:sldMk cId="697551406" sldId="4084"/>
            <ac:spMk id="45" creationId="{31C65427-D5BA-EFF0-35DA-AAFEF67F61B1}"/>
          </ac:spMkLst>
        </pc:spChg>
        <pc:spChg chg="mod">
          <ac:chgData name="Smith, Christopher" userId="55859027-47ff-4ec1-a263-656b30aeb6f0" providerId="ADAL" clId="{C525ED1D-06CF-4742-8991-9FC7EE1B43F3}" dt="2022-05-25T16:48:03.555" v="2756" actId="164"/>
          <ac:spMkLst>
            <pc:docMk/>
            <pc:sldMk cId="697551406" sldId="4084"/>
            <ac:spMk id="47" creationId="{1A6FF237-859B-66C6-F0F5-DD45068016F0}"/>
          </ac:spMkLst>
        </pc:spChg>
        <pc:spChg chg="mod">
          <ac:chgData name="Smith, Christopher" userId="55859027-47ff-4ec1-a263-656b30aeb6f0" providerId="ADAL" clId="{C525ED1D-06CF-4742-8991-9FC7EE1B43F3}" dt="2022-05-25T16:49:56.139" v="2770" actId="164"/>
          <ac:spMkLst>
            <pc:docMk/>
            <pc:sldMk cId="697551406" sldId="4084"/>
            <ac:spMk id="48" creationId="{8144CFF2-BF01-CF3D-1E05-BC9EB8A3C9BB}"/>
          </ac:spMkLst>
        </pc:spChg>
        <pc:spChg chg="mod">
          <ac:chgData name="Smith, Christopher" userId="55859027-47ff-4ec1-a263-656b30aeb6f0" providerId="ADAL" clId="{C525ED1D-06CF-4742-8991-9FC7EE1B43F3}" dt="2022-05-25T16:50:01.406" v="2771" actId="164"/>
          <ac:spMkLst>
            <pc:docMk/>
            <pc:sldMk cId="697551406" sldId="4084"/>
            <ac:spMk id="49" creationId="{255E7EC2-D4B6-4E44-A4F6-CC6C2227465E}"/>
          </ac:spMkLst>
        </pc:spChg>
        <pc:spChg chg="mod">
          <ac:chgData name="Smith, Christopher" userId="55859027-47ff-4ec1-a263-656b30aeb6f0" providerId="ADAL" clId="{C525ED1D-06CF-4742-8991-9FC7EE1B43F3}" dt="2022-05-25T16:50:01.406" v="2771" actId="164"/>
          <ac:spMkLst>
            <pc:docMk/>
            <pc:sldMk cId="697551406" sldId="4084"/>
            <ac:spMk id="50" creationId="{82B22FEE-D437-0B66-AA8A-7D5C9E8C2583}"/>
          </ac:spMkLst>
        </pc:spChg>
        <pc:spChg chg="mod">
          <ac:chgData name="Smith, Christopher" userId="55859027-47ff-4ec1-a263-656b30aeb6f0" providerId="ADAL" clId="{C525ED1D-06CF-4742-8991-9FC7EE1B43F3}" dt="2022-05-25T16:50:01.406" v="2771" actId="164"/>
          <ac:spMkLst>
            <pc:docMk/>
            <pc:sldMk cId="697551406" sldId="4084"/>
            <ac:spMk id="51" creationId="{B0762FEE-9858-EDDE-7AA6-EB1803A84E68}"/>
          </ac:spMkLst>
        </pc:spChg>
        <pc:spChg chg="mod">
          <ac:chgData name="Smith, Christopher" userId="55859027-47ff-4ec1-a263-656b30aeb6f0" providerId="ADAL" clId="{C525ED1D-06CF-4742-8991-9FC7EE1B43F3}" dt="2022-05-25T16:50:01.406" v="2771" actId="164"/>
          <ac:spMkLst>
            <pc:docMk/>
            <pc:sldMk cId="697551406" sldId="4084"/>
            <ac:spMk id="52" creationId="{A7B50681-4EC8-45A4-8BF4-A11AA1D34580}"/>
          </ac:spMkLst>
        </pc:spChg>
        <pc:spChg chg="mod">
          <ac:chgData name="Smith, Christopher" userId="55859027-47ff-4ec1-a263-656b30aeb6f0" providerId="ADAL" clId="{C525ED1D-06CF-4742-8991-9FC7EE1B43F3}" dt="2022-05-25T16:50:01.406" v="2771" actId="164"/>
          <ac:spMkLst>
            <pc:docMk/>
            <pc:sldMk cId="697551406" sldId="4084"/>
            <ac:spMk id="53" creationId="{9D551CC6-A002-3EC3-49C6-86B2C98AC19B}"/>
          </ac:spMkLst>
        </pc:spChg>
        <pc:spChg chg="mod">
          <ac:chgData name="Smith, Christopher" userId="55859027-47ff-4ec1-a263-656b30aeb6f0" providerId="ADAL" clId="{C525ED1D-06CF-4742-8991-9FC7EE1B43F3}" dt="2022-05-25T16:50:01.406" v="2771" actId="164"/>
          <ac:spMkLst>
            <pc:docMk/>
            <pc:sldMk cId="697551406" sldId="4084"/>
            <ac:spMk id="54" creationId="{ABE99292-40CA-F3D3-20FA-08B8C689DC40}"/>
          </ac:spMkLst>
        </pc:spChg>
        <pc:spChg chg="mod">
          <ac:chgData name="Smith, Christopher" userId="55859027-47ff-4ec1-a263-656b30aeb6f0" providerId="ADAL" clId="{C525ED1D-06CF-4742-8991-9FC7EE1B43F3}" dt="2022-05-25T16:50:05.489" v="2772" actId="164"/>
          <ac:spMkLst>
            <pc:docMk/>
            <pc:sldMk cId="697551406" sldId="4084"/>
            <ac:spMk id="55" creationId="{94824388-1A5E-B8DD-0349-3A8D939B0871}"/>
          </ac:spMkLst>
        </pc:spChg>
        <pc:spChg chg="mod">
          <ac:chgData name="Smith, Christopher" userId="55859027-47ff-4ec1-a263-656b30aeb6f0" providerId="ADAL" clId="{C525ED1D-06CF-4742-8991-9FC7EE1B43F3}" dt="2022-05-25T16:50:05.489" v="2772" actId="164"/>
          <ac:spMkLst>
            <pc:docMk/>
            <pc:sldMk cId="697551406" sldId="4084"/>
            <ac:spMk id="56" creationId="{6D63248E-C74F-D553-3B6E-9DC6F798EDB3}"/>
          </ac:spMkLst>
        </pc:spChg>
        <pc:spChg chg="mod">
          <ac:chgData name="Smith, Christopher" userId="55859027-47ff-4ec1-a263-656b30aeb6f0" providerId="ADAL" clId="{C525ED1D-06CF-4742-8991-9FC7EE1B43F3}" dt="2022-05-25T16:48:03.555" v="2756" actId="164"/>
          <ac:spMkLst>
            <pc:docMk/>
            <pc:sldMk cId="697551406" sldId="4084"/>
            <ac:spMk id="59" creationId="{24E713B4-C36E-B290-1543-958FEBA9E331}"/>
          </ac:spMkLst>
        </pc:spChg>
        <pc:grpChg chg="add mod">
          <ac:chgData name="Smith, Christopher" userId="55859027-47ff-4ec1-a263-656b30aeb6f0" providerId="ADAL" clId="{C525ED1D-06CF-4742-8991-9FC7EE1B43F3}" dt="2022-05-25T16:50:01.406" v="2771" actId="164"/>
          <ac:grpSpMkLst>
            <pc:docMk/>
            <pc:sldMk cId="697551406" sldId="4084"/>
            <ac:grpSpMk id="2" creationId="{DFA28532-C09D-FD07-2BE0-D76CD33E5395}"/>
          </ac:grpSpMkLst>
        </pc:grpChg>
        <pc:grpChg chg="add mod">
          <ac:chgData name="Smith, Christopher" userId="55859027-47ff-4ec1-a263-656b30aeb6f0" providerId="ADAL" clId="{C525ED1D-06CF-4742-8991-9FC7EE1B43F3}" dt="2022-05-25T16:50:01.406" v="2771" actId="164"/>
          <ac:grpSpMkLst>
            <pc:docMk/>
            <pc:sldMk cId="697551406" sldId="4084"/>
            <ac:grpSpMk id="3" creationId="{07DE7E77-47F2-B302-09B2-FE601E1A0343}"/>
          </ac:grpSpMkLst>
        </pc:grpChg>
        <pc:grpChg chg="add mod">
          <ac:chgData name="Smith, Christopher" userId="55859027-47ff-4ec1-a263-656b30aeb6f0" providerId="ADAL" clId="{C525ED1D-06CF-4742-8991-9FC7EE1B43F3}" dt="2022-05-25T16:50:05.489" v="2772" actId="164"/>
          <ac:grpSpMkLst>
            <pc:docMk/>
            <pc:sldMk cId="697551406" sldId="4084"/>
            <ac:grpSpMk id="6" creationId="{4BB5F95B-E616-561A-A490-5EBA906D12E8}"/>
          </ac:grpSpMkLst>
        </pc:grpChg>
        <pc:grpChg chg="add mod">
          <ac:chgData name="Smith, Christopher" userId="55859027-47ff-4ec1-a263-656b30aeb6f0" providerId="ADAL" clId="{C525ED1D-06CF-4742-8991-9FC7EE1B43F3}" dt="2022-05-25T16:50:01.406" v="2771" actId="164"/>
          <ac:grpSpMkLst>
            <pc:docMk/>
            <pc:sldMk cId="697551406" sldId="4084"/>
            <ac:grpSpMk id="7" creationId="{627C2C9C-7DA4-803A-9180-B3541B84FA92}"/>
          </ac:grpSpMkLst>
        </pc:grpChg>
        <pc:grpChg chg="add mod">
          <ac:chgData name="Smith, Christopher" userId="55859027-47ff-4ec1-a263-656b30aeb6f0" providerId="ADAL" clId="{C525ED1D-06CF-4742-8991-9FC7EE1B43F3}" dt="2022-05-25T16:49:56.139" v="2770" actId="164"/>
          <ac:grpSpMkLst>
            <pc:docMk/>
            <pc:sldMk cId="697551406" sldId="4084"/>
            <ac:grpSpMk id="8" creationId="{9803B969-972A-42E1-6B8F-2DC46AAC6139}"/>
          </ac:grpSpMkLst>
        </pc:grpChg>
        <pc:grpChg chg="add mod">
          <ac:chgData name="Smith, Christopher" userId="55859027-47ff-4ec1-a263-656b30aeb6f0" providerId="ADAL" clId="{C525ED1D-06CF-4742-8991-9FC7EE1B43F3}" dt="2022-05-25T16:50:43.300" v="2814" actId="1036"/>
          <ac:grpSpMkLst>
            <pc:docMk/>
            <pc:sldMk cId="697551406" sldId="4084"/>
            <ac:grpSpMk id="9" creationId="{E96E391A-223C-AAAD-6571-F41A958F61A1}"/>
          </ac:grpSpMkLst>
        </pc:grpChg>
        <pc:grpChg chg="add mod">
          <ac:chgData name="Smith, Christopher" userId="55859027-47ff-4ec1-a263-656b30aeb6f0" providerId="ADAL" clId="{C525ED1D-06CF-4742-8991-9FC7EE1B43F3}" dt="2022-05-25T16:50:43.300" v="2814" actId="1036"/>
          <ac:grpSpMkLst>
            <pc:docMk/>
            <pc:sldMk cId="697551406" sldId="4084"/>
            <ac:grpSpMk id="10" creationId="{CA9941E1-298A-A294-4B8F-9C10EEDA9A03}"/>
          </ac:grpSpMkLst>
        </pc:grpChg>
        <pc:picChg chg="mod">
          <ac:chgData name="Smith, Christopher" userId="55859027-47ff-4ec1-a263-656b30aeb6f0" providerId="ADAL" clId="{C525ED1D-06CF-4742-8991-9FC7EE1B43F3}" dt="2022-05-25T16:48:10.790" v="2758" actId="164"/>
          <ac:picMkLst>
            <pc:docMk/>
            <pc:sldMk cId="697551406" sldId="4084"/>
            <ac:picMk id="61" creationId="{6AA5818A-B4CA-C706-EA68-7EF147DB9594}"/>
          </ac:picMkLst>
        </pc:picChg>
        <pc:picChg chg="mod">
          <ac:chgData name="Smith, Christopher" userId="55859027-47ff-4ec1-a263-656b30aeb6f0" providerId="ADAL" clId="{C525ED1D-06CF-4742-8991-9FC7EE1B43F3}" dt="2022-05-25T16:48:07.375" v="2757" actId="164"/>
          <ac:picMkLst>
            <pc:docMk/>
            <pc:sldMk cId="697551406" sldId="4084"/>
            <ac:picMk id="63" creationId="{1CC00DFA-60CC-223C-3A8E-B5B34A5C4FF4}"/>
          </ac:picMkLst>
        </pc:picChg>
      </pc:sldChg>
      <pc:sldChg chg="add del">
        <pc:chgData name="Smith, Christopher" userId="55859027-47ff-4ec1-a263-656b30aeb6f0" providerId="ADAL" clId="{C525ED1D-06CF-4742-8991-9FC7EE1B43F3}" dt="2022-05-25T14:04:57.331" v="2639"/>
        <pc:sldMkLst>
          <pc:docMk/>
          <pc:sldMk cId="3915874175" sldId="4084"/>
        </pc:sldMkLst>
      </pc:sldChg>
      <pc:sldChg chg="addSp delSp modSp add mod ord modAnim modNotesTx">
        <pc:chgData name="Smith, Christopher" userId="55859027-47ff-4ec1-a263-656b30aeb6f0" providerId="ADAL" clId="{C525ED1D-06CF-4742-8991-9FC7EE1B43F3}" dt="2022-05-25T20:34:28.992" v="6909" actId="255"/>
        <pc:sldMkLst>
          <pc:docMk/>
          <pc:sldMk cId="3915874175" sldId="4085"/>
        </pc:sldMkLst>
        <pc:spChg chg="mod topLvl">
          <ac:chgData name="Smith, Christopher" userId="55859027-47ff-4ec1-a263-656b30aeb6f0" providerId="ADAL" clId="{C525ED1D-06CF-4742-8991-9FC7EE1B43F3}" dt="2022-05-25T16:44:14.351" v="2678" actId="164"/>
          <ac:spMkLst>
            <pc:docMk/>
            <pc:sldMk cId="3915874175" sldId="4085"/>
            <ac:spMk id="2" creationId="{D2449D7F-E556-4742-8EC9-A0876B62BFE1}"/>
          </ac:spMkLst>
        </pc:spChg>
        <pc:spChg chg="mod topLvl">
          <ac:chgData name="Smith, Christopher" userId="55859027-47ff-4ec1-a263-656b30aeb6f0" providerId="ADAL" clId="{C525ED1D-06CF-4742-8991-9FC7EE1B43F3}" dt="2022-05-25T16:44:14.351" v="2678" actId="164"/>
          <ac:spMkLst>
            <pc:docMk/>
            <pc:sldMk cId="3915874175" sldId="4085"/>
            <ac:spMk id="3" creationId="{07188ACB-9FBA-4B57-922B-E2BA7471124D}"/>
          </ac:spMkLst>
        </pc:spChg>
        <pc:spChg chg="mod">
          <ac:chgData name="Smith, Christopher" userId="55859027-47ff-4ec1-a263-656b30aeb6f0" providerId="ADAL" clId="{C525ED1D-06CF-4742-8991-9FC7EE1B43F3}" dt="2022-05-25T20:34:28.992" v="6909" actId="255"/>
          <ac:spMkLst>
            <pc:docMk/>
            <pc:sldMk cId="3915874175" sldId="4085"/>
            <ac:spMk id="5" creationId="{17DB3A94-2FA2-4836-9BAD-D8668B266769}"/>
          </ac:spMkLst>
        </pc:spChg>
        <pc:spChg chg="mod topLvl">
          <ac:chgData name="Smith, Christopher" userId="55859027-47ff-4ec1-a263-656b30aeb6f0" providerId="ADAL" clId="{C525ED1D-06CF-4742-8991-9FC7EE1B43F3}" dt="2022-05-25T16:44:23.777" v="2679" actId="164"/>
          <ac:spMkLst>
            <pc:docMk/>
            <pc:sldMk cId="3915874175" sldId="4085"/>
            <ac:spMk id="8" creationId="{D29A29AD-1C8D-B14D-8D89-C78F42AFE0A4}"/>
          </ac:spMkLst>
        </pc:spChg>
        <pc:spChg chg="mod topLvl">
          <ac:chgData name="Smith, Christopher" userId="55859027-47ff-4ec1-a263-656b30aeb6f0" providerId="ADAL" clId="{C525ED1D-06CF-4742-8991-9FC7EE1B43F3}" dt="2022-05-25T16:44:23.777" v="2679" actId="164"/>
          <ac:spMkLst>
            <pc:docMk/>
            <pc:sldMk cId="3915874175" sldId="4085"/>
            <ac:spMk id="9" creationId="{0E24D4A5-B80A-C246-B084-B353465FAA7E}"/>
          </ac:spMkLst>
        </pc:spChg>
        <pc:spChg chg="mod topLvl">
          <ac:chgData name="Smith, Christopher" userId="55859027-47ff-4ec1-a263-656b30aeb6f0" providerId="ADAL" clId="{C525ED1D-06CF-4742-8991-9FC7EE1B43F3}" dt="2022-05-25T16:44:25.825" v="2680" actId="164"/>
          <ac:spMkLst>
            <pc:docMk/>
            <pc:sldMk cId="3915874175" sldId="4085"/>
            <ac:spMk id="10" creationId="{B95B88C6-FF5F-4949-8FB9-A4D26E8730F4}"/>
          </ac:spMkLst>
        </pc:spChg>
        <pc:spChg chg="mod topLvl">
          <ac:chgData name="Smith, Christopher" userId="55859027-47ff-4ec1-a263-656b30aeb6f0" providerId="ADAL" clId="{C525ED1D-06CF-4742-8991-9FC7EE1B43F3}" dt="2022-05-25T16:44:25.825" v="2680" actId="164"/>
          <ac:spMkLst>
            <pc:docMk/>
            <pc:sldMk cId="3915874175" sldId="4085"/>
            <ac:spMk id="11" creationId="{27C447A2-B84A-E84B-A6C3-EE0603BA76CB}"/>
          </ac:spMkLst>
        </pc:spChg>
        <pc:spChg chg="mod topLvl">
          <ac:chgData name="Smith, Christopher" userId="55859027-47ff-4ec1-a263-656b30aeb6f0" providerId="ADAL" clId="{C525ED1D-06CF-4742-8991-9FC7EE1B43F3}" dt="2022-05-25T16:44:27.927" v="2681" actId="164"/>
          <ac:spMkLst>
            <pc:docMk/>
            <pc:sldMk cId="3915874175" sldId="4085"/>
            <ac:spMk id="12" creationId="{603A455D-0A0C-7643-893A-6DA4C4C91439}"/>
          </ac:spMkLst>
        </pc:spChg>
        <pc:spChg chg="mod topLvl">
          <ac:chgData name="Smith, Christopher" userId="55859027-47ff-4ec1-a263-656b30aeb6f0" providerId="ADAL" clId="{C525ED1D-06CF-4742-8991-9FC7EE1B43F3}" dt="2022-05-25T16:44:27.927" v="2681" actId="164"/>
          <ac:spMkLst>
            <pc:docMk/>
            <pc:sldMk cId="3915874175" sldId="4085"/>
            <ac:spMk id="13" creationId="{0AD24037-6811-0043-A74F-D07BD420A198}"/>
          </ac:spMkLst>
        </pc:spChg>
        <pc:spChg chg="mod topLvl">
          <ac:chgData name="Smith, Christopher" userId="55859027-47ff-4ec1-a263-656b30aeb6f0" providerId="ADAL" clId="{C525ED1D-06CF-4742-8991-9FC7EE1B43F3}" dt="2022-05-25T16:44:29.935" v="2682" actId="164"/>
          <ac:spMkLst>
            <pc:docMk/>
            <pc:sldMk cId="3915874175" sldId="4085"/>
            <ac:spMk id="14" creationId="{1F4B5B59-7EF8-D34D-BBDA-790044402C4E}"/>
          </ac:spMkLst>
        </pc:spChg>
        <pc:spChg chg="mod topLvl">
          <ac:chgData name="Smith, Christopher" userId="55859027-47ff-4ec1-a263-656b30aeb6f0" providerId="ADAL" clId="{C525ED1D-06CF-4742-8991-9FC7EE1B43F3}" dt="2022-05-25T16:44:29.935" v="2682" actId="164"/>
          <ac:spMkLst>
            <pc:docMk/>
            <pc:sldMk cId="3915874175" sldId="4085"/>
            <ac:spMk id="15" creationId="{880086C6-D72F-6240-B9C6-BAB998A24032}"/>
          </ac:spMkLst>
        </pc:spChg>
        <pc:spChg chg="mod">
          <ac:chgData name="Smith, Christopher" userId="55859027-47ff-4ec1-a263-656b30aeb6f0" providerId="ADAL" clId="{C525ED1D-06CF-4742-8991-9FC7EE1B43F3}" dt="2022-05-25T19:18:49.202" v="5390" actId="1036"/>
          <ac:spMkLst>
            <pc:docMk/>
            <pc:sldMk cId="3915874175" sldId="4085"/>
            <ac:spMk id="18" creationId="{A84930C5-BF36-E445-9477-ED3DA4BB3FDD}"/>
          </ac:spMkLst>
        </pc:spChg>
        <pc:spChg chg="mod">
          <ac:chgData name="Smith, Christopher" userId="55859027-47ff-4ec1-a263-656b30aeb6f0" providerId="ADAL" clId="{C525ED1D-06CF-4742-8991-9FC7EE1B43F3}" dt="2022-05-25T19:18:49.202" v="5390" actId="1036"/>
          <ac:spMkLst>
            <pc:docMk/>
            <pc:sldMk cId="3915874175" sldId="4085"/>
            <ac:spMk id="19" creationId="{293FEDF0-DEB3-184B-8D6A-BE82455AD73A}"/>
          </ac:spMkLst>
        </pc:spChg>
        <pc:spChg chg="mod">
          <ac:chgData name="Smith, Christopher" userId="55859027-47ff-4ec1-a263-656b30aeb6f0" providerId="ADAL" clId="{C525ED1D-06CF-4742-8991-9FC7EE1B43F3}" dt="2022-05-25T19:18:49.202" v="5390" actId="1036"/>
          <ac:spMkLst>
            <pc:docMk/>
            <pc:sldMk cId="3915874175" sldId="4085"/>
            <ac:spMk id="20" creationId="{874A21BA-AD9D-C94D-87B8-B660F90FB65B}"/>
          </ac:spMkLst>
        </pc:spChg>
        <pc:spChg chg="mod">
          <ac:chgData name="Smith, Christopher" userId="55859027-47ff-4ec1-a263-656b30aeb6f0" providerId="ADAL" clId="{C525ED1D-06CF-4742-8991-9FC7EE1B43F3}" dt="2022-05-25T19:18:49.202" v="5390" actId="1036"/>
          <ac:spMkLst>
            <pc:docMk/>
            <pc:sldMk cId="3915874175" sldId="4085"/>
            <ac:spMk id="21" creationId="{53468D67-C4D6-EF4D-9482-5DA7691E451D}"/>
          </ac:spMkLst>
        </pc:spChg>
        <pc:spChg chg="mod">
          <ac:chgData name="Smith, Christopher" userId="55859027-47ff-4ec1-a263-656b30aeb6f0" providerId="ADAL" clId="{C525ED1D-06CF-4742-8991-9FC7EE1B43F3}" dt="2022-05-25T19:18:49.202" v="5390" actId="1036"/>
          <ac:spMkLst>
            <pc:docMk/>
            <pc:sldMk cId="3915874175" sldId="4085"/>
            <ac:spMk id="22" creationId="{75FF7E56-AF12-E745-9DB9-B00442D23D81}"/>
          </ac:spMkLst>
        </pc:spChg>
        <pc:spChg chg="mod">
          <ac:chgData name="Smith, Christopher" userId="55859027-47ff-4ec1-a263-656b30aeb6f0" providerId="ADAL" clId="{C525ED1D-06CF-4742-8991-9FC7EE1B43F3}" dt="2022-05-25T19:18:49.202" v="5390" actId="1036"/>
          <ac:spMkLst>
            <pc:docMk/>
            <pc:sldMk cId="3915874175" sldId="4085"/>
            <ac:spMk id="23" creationId="{C23E067D-6397-1241-986E-90B5E0E52AEC}"/>
          </ac:spMkLst>
        </pc:spChg>
        <pc:spChg chg="mod">
          <ac:chgData name="Smith, Christopher" userId="55859027-47ff-4ec1-a263-656b30aeb6f0" providerId="ADAL" clId="{C525ED1D-06CF-4742-8991-9FC7EE1B43F3}" dt="2022-05-25T19:18:49.202" v="5390" actId="1036"/>
          <ac:spMkLst>
            <pc:docMk/>
            <pc:sldMk cId="3915874175" sldId="4085"/>
            <ac:spMk id="24" creationId="{632199B9-1CED-E44E-B346-1986E0EFB341}"/>
          </ac:spMkLst>
        </pc:spChg>
        <pc:spChg chg="mod">
          <ac:chgData name="Smith, Christopher" userId="55859027-47ff-4ec1-a263-656b30aeb6f0" providerId="ADAL" clId="{C525ED1D-06CF-4742-8991-9FC7EE1B43F3}" dt="2022-05-25T19:18:49.202" v="5390" actId="1036"/>
          <ac:spMkLst>
            <pc:docMk/>
            <pc:sldMk cId="3915874175" sldId="4085"/>
            <ac:spMk id="25" creationId="{65302A0C-EC9A-F740-BA2A-E301F6B59F0B}"/>
          </ac:spMkLst>
        </pc:spChg>
        <pc:spChg chg="mod">
          <ac:chgData name="Smith, Christopher" userId="55859027-47ff-4ec1-a263-656b30aeb6f0" providerId="ADAL" clId="{C525ED1D-06CF-4742-8991-9FC7EE1B43F3}" dt="2022-05-25T19:18:49.202" v="5390" actId="1036"/>
          <ac:spMkLst>
            <pc:docMk/>
            <pc:sldMk cId="3915874175" sldId="4085"/>
            <ac:spMk id="26" creationId="{9428E0E7-61F8-7049-878A-13CC54088D6A}"/>
          </ac:spMkLst>
        </pc:spChg>
        <pc:spChg chg="mod">
          <ac:chgData name="Smith, Christopher" userId="55859027-47ff-4ec1-a263-656b30aeb6f0" providerId="ADAL" clId="{C525ED1D-06CF-4742-8991-9FC7EE1B43F3}" dt="2022-05-25T19:18:49.202" v="5390" actId="1036"/>
          <ac:spMkLst>
            <pc:docMk/>
            <pc:sldMk cId="3915874175" sldId="4085"/>
            <ac:spMk id="27" creationId="{737409D9-BF00-F74F-9F15-8FFB20ED75F5}"/>
          </ac:spMkLst>
        </pc:spChg>
        <pc:spChg chg="mod">
          <ac:chgData name="Smith, Christopher" userId="55859027-47ff-4ec1-a263-656b30aeb6f0" providerId="ADAL" clId="{C525ED1D-06CF-4742-8991-9FC7EE1B43F3}" dt="2022-05-25T19:18:49.202" v="5390" actId="1036"/>
          <ac:spMkLst>
            <pc:docMk/>
            <pc:sldMk cId="3915874175" sldId="4085"/>
            <ac:spMk id="28" creationId="{D1689DDD-93AA-5F4E-B5D8-AFBCC3610E42}"/>
          </ac:spMkLst>
        </pc:spChg>
        <pc:spChg chg="mod">
          <ac:chgData name="Smith, Christopher" userId="55859027-47ff-4ec1-a263-656b30aeb6f0" providerId="ADAL" clId="{C525ED1D-06CF-4742-8991-9FC7EE1B43F3}" dt="2022-05-25T19:18:49.202" v="5390" actId="1036"/>
          <ac:spMkLst>
            <pc:docMk/>
            <pc:sldMk cId="3915874175" sldId="4085"/>
            <ac:spMk id="29" creationId="{09B9AC48-F712-5D46-8A9B-5E9EFFC7780B}"/>
          </ac:spMkLst>
        </pc:spChg>
        <pc:spChg chg="mod">
          <ac:chgData name="Smith, Christopher" userId="55859027-47ff-4ec1-a263-656b30aeb6f0" providerId="ADAL" clId="{C525ED1D-06CF-4742-8991-9FC7EE1B43F3}" dt="2022-05-25T19:18:49.202" v="5390" actId="1036"/>
          <ac:spMkLst>
            <pc:docMk/>
            <pc:sldMk cId="3915874175" sldId="4085"/>
            <ac:spMk id="30" creationId="{AA9E2443-08B4-C44D-AEBD-54ECC8BF22E9}"/>
          </ac:spMkLst>
        </pc:spChg>
        <pc:spChg chg="add del mod">
          <ac:chgData name="Smith, Christopher" userId="55859027-47ff-4ec1-a263-656b30aeb6f0" providerId="ADAL" clId="{C525ED1D-06CF-4742-8991-9FC7EE1B43F3}" dt="2022-05-25T16:42:44.533" v="2668" actId="478"/>
          <ac:spMkLst>
            <pc:docMk/>
            <pc:sldMk cId="3915874175" sldId="4085"/>
            <ac:spMk id="32" creationId="{B0553320-F475-BE8C-C5DF-1FCF5E9FDC62}"/>
          </ac:spMkLst>
        </pc:spChg>
        <pc:spChg chg="add del">
          <ac:chgData name="Smith, Christopher" userId="55859027-47ff-4ec1-a263-656b30aeb6f0" providerId="ADAL" clId="{C525ED1D-06CF-4742-8991-9FC7EE1B43F3}" dt="2022-05-25T16:41:39.760" v="2647" actId="478"/>
          <ac:spMkLst>
            <pc:docMk/>
            <pc:sldMk cId="3915874175" sldId="4085"/>
            <ac:spMk id="33" creationId="{23532E0C-6904-56D4-FAC2-5A0E0B21F0B2}"/>
          </ac:spMkLst>
        </pc:spChg>
        <pc:spChg chg="add mod">
          <ac:chgData name="Smith, Christopher" userId="55859027-47ff-4ec1-a263-656b30aeb6f0" providerId="ADAL" clId="{C525ED1D-06CF-4742-8991-9FC7EE1B43F3}" dt="2022-05-25T19:18:49.202" v="5390" actId="1036"/>
          <ac:spMkLst>
            <pc:docMk/>
            <pc:sldMk cId="3915874175" sldId="4085"/>
            <ac:spMk id="34" creationId="{EEBA9891-2E7C-C57F-71EF-7B511FCE19C9}"/>
          </ac:spMkLst>
        </pc:spChg>
        <pc:grpChg chg="del">
          <ac:chgData name="Smith, Christopher" userId="55859027-47ff-4ec1-a263-656b30aeb6f0" providerId="ADAL" clId="{C525ED1D-06CF-4742-8991-9FC7EE1B43F3}" dt="2022-05-25T16:44:08.769" v="2677" actId="165"/>
          <ac:grpSpMkLst>
            <pc:docMk/>
            <pc:sldMk cId="3915874175" sldId="4085"/>
            <ac:grpSpMk id="6" creationId="{01D3CF95-35DC-B6C2-B3AB-83C23358FE9B}"/>
          </ac:grpSpMkLst>
        </pc:grpChg>
        <pc:grpChg chg="add mod">
          <ac:chgData name="Smith, Christopher" userId="55859027-47ff-4ec1-a263-656b30aeb6f0" providerId="ADAL" clId="{C525ED1D-06CF-4742-8991-9FC7EE1B43F3}" dt="2022-05-25T16:44:14.351" v="2678" actId="164"/>
          <ac:grpSpMkLst>
            <pc:docMk/>
            <pc:sldMk cId="3915874175" sldId="4085"/>
            <ac:grpSpMk id="35" creationId="{DDC5B336-2D98-DF98-B596-3A0D3A412901}"/>
          </ac:grpSpMkLst>
        </pc:grpChg>
        <pc:grpChg chg="add mod">
          <ac:chgData name="Smith, Christopher" userId="55859027-47ff-4ec1-a263-656b30aeb6f0" providerId="ADAL" clId="{C525ED1D-06CF-4742-8991-9FC7EE1B43F3}" dt="2022-05-25T16:44:23.777" v="2679" actId="164"/>
          <ac:grpSpMkLst>
            <pc:docMk/>
            <pc:sldMk cId="3915874175" sldId="4085"/>
            <ac:grpSpMk id="36" creationId="{C125028C-91B4-FD4A-BF9C-999324B16905}"/>
          </ac:grpSpMkLst>
        </pc:grpChg>
        <pc:grpChg chg="add mod">
          <ac:chgData name="Smith, Christopher" userId="55859027-47ff-4ec1-a263-656b30aeb6f0" providerId="ADAL" clId="{C525ED1D-06CF-4742-8991-9FC7EE1B43F3}" dt="2022-05-25T16:44:25.825" v="2680" actId="164"/>
          <ac:grpSpMkLst>
            <pc:docMk/>
            <pc:sldMk cId="3915874175" sldId="4085"/>
            <ac:grpSpMk id="42" creationId="{381DCAC3-AEEB-1E0B-E9DE-8C79E48A16E4}"/>
          </ac:grpSpMkLst>
        </pc:grpChg>
        <pc:grpChg chg="add mod">
          <ac:chgData name="Smith, Christopher" userId="55859027-47ff-4ec1-a263-656b30aeb6f0" providerId="ADAL" clId="{C525ED1D-06CF-4742-8991-9FC7EE1B43F3}" dt="2022-05-25T16:44:27.927" v="2681" actId="164"/>
          <ac:grpSpMkLst>
            <pc:docMk/>
            <pc:sldMk cId="3915874175" sldId="4085"/>
            <ac:grpSpMk id="43" creationId="{D279F378-DADF-A630-0D97-64E48F49E493}"/>
          </ac:grpSpMkLst>
        </pc:grpChg>
        <pc:grpChg chg="add mod">
          <ac:chgData name="Smith, Christopher" userId="55859027-47ff-4ec1-a263-656b30aeb6f0" providerId="ADAL" clId="{C525ED1D-06CF-4742-8991-9FC7EE1B43F3}" dt="2022-05-25T16:44:29.935" v="2682" actId="164"/>
          <ac:grpSpMkLst>
            <pc:docMk/>
            <pc:sldMk cId="3915874175" sldId="4085"/>
            <ac:grpSpMk id="44" creationId="{852C6D8C-B430-27C3-9EBD-61EE45CD595F}"/>
          </ac:grpSpMkLst>
        </pc:grpChg>
        <pc:picChg chg="mod">
          <ac:chgData name="Smith, Christopher" userId="55859027-47ff-4ec1-a263-656b30aeb6f0" providerId="ADAL" clId="{C525ED1D-06CF-4742-8991-9FC7EE1B43F3}" dt="2022-05-25T19:18:49.202" v="5390" actId="1036"/>
          <ac:picMkLst>
            <pc:docMk/>
            <pc:sldMk cId="3915874175" sldId="4085"/>
            <ac:picMk id="7" creationId="{113D8E22-951A-11E8-F852-B3516D0DF0AC}"/>
          </ac:picMkLst>
        </pc:picChg>
        <pc:picChg chg="mod">
          <ac:chgData name="Smith, Christopher" userId="55859027-47ff-4ec1-a263-656b30aeb6f0" providerId="ADAL" clId="{C525ED1D-06CF-4742-8991-9FC7EE1B43F3}" dt="2022-05-25T19:18:49.202" v="5390" actId="1036"/>
          <ac:picMkLst>
            <pc:docMk/>
            <pc:sldMk cId="3915874175" sldId="4085"/>
            <ac:picMk id="37" creationId="{EC98E98A-C231-43EB-77ED-08D791E157C3}"/>
          </ac:picMkLst>
        </pc:picChg>
        <pc:picChg chg="mod">
          <ac:chgData name="Smith, Christopher" userId="55859027-47ff-4ec1-a263-656b30aeb6f0" providerId="ADAL" clId="{C525ED1D-06CF-4742-8991-9FC7EE1B43F3}" dt="2022-05-25T19:18:49.202" v="5390" actId="1036"/>
          <ac:picMkLst>
            <pc:docMk/>
            <pc:sldMk cId="3915874175" sldId="4085"/>
            <ac:picMk id="38" creationId="{EA68DC76-AD6B-57D8-0D77-F42A5DE11A23}"/>
          </ac:picMkLst>
        </pc:picChg>
        <pc:picChg chg="mod">
          <ac:chgData name="Smith, Christopher" userId="55859027-47ff-4ec1-a263-656b30aeb6f0" providerId="ADAL" clId="{C525ED1D-06CF-4742-8991-9FC7EE1B43F3}" dt="2022-05-25T19:18:49.202" v="5390" actId="1036"/>
          <ac:picMkLst>
            <pc:docMk/>
            <pc:sldMk cId="3915874175" sldId="4085"/>
            <ac:picMk id="39" creationId="{40AE81AF-6FBD-44DF-B028-841EF90D075D}"/>
          </ac:picMkLst>
        </pc:picChg>
        <pc:picChg chg="mod">
          <ac:chgData name="Smith, Christopher" userId="55859027-47ff-4ec1-a263-656b30aeb6f0" providerId="ADAL" clId="{C525ED1D-06CF-4742-8991-9FC7EE1B43F3}" dt="2022-05-25T19:18:49.202" v="5390" actId="1036"/>
          <ac:picMkLst>
            <pc:docMk/>
            <pc:sldMk cId="3915874175" sldId="4085"/>
            <ac:picMk id="40" creationId="{811C0F21-8001-6E34-47B8-C244CFDDC507}"/>
          </ac:picMkLst>
        </pc:picChg>
        <pc:picChg chg="mod">
          <ac:chgData name="Smith, Christopher" userId="55859027-47ff-4ec1-a263-656b30aeb6f0" providerId="ADAL" clId="{C525ED1D-06CF-4742-8991-9FC7EE1B43F3}" dt="2022-05-25T19:18:49.202" v="5390" actId="1036"/>
          <ac:picMkLst>
            <pc:docMk/>
            <pc:sldMk cId="3915874175" sldId="4085"/>
            <ac:picMk id="41" creationId="{9900EF58-9933-6DF0-FBF9-72A8E17FB784}"/>
          </ac:picMkLst>
        </pc:picChg>
      </pc:sldChg>
      <pc:sldChg chg="modSp add del mod modAnim">
        <pc:chgData name="Smith, Christopher" userId="55859027-47ff-4ec1-a263-656b30aeb6f0" providerId="ADAL" clId="{C525ED1D-06CF-4742-8991-9FC7EE1B43F3}" dt="2022-05-25T16:56:18.358" v="2875"/>
        <pc:sldMkLst>
          <pc:docMk/>
          <pc:sldMk cId="1696507335" sldId="4086"/>
        </pc:sldMkLst>
        <pc:spChg chg="mod">
          <ac:chgData name="Smith, Christopher" userId="55859027-47ff-4ec1-a263-656b30aeb6f0" providerId="ADAL" clId="{C525ED1D-06CF-4742-8991-9FC7EE1B43F3}" dt="2022-05-25T16:55:50.194" v="2872" actId="255"/>
          <ac:spMkLst>
            <pc:docMk/>
            <pc:sldMk cId="1696507335" sldId="4086"/>
            <ac:spMk id="6" creationId="{D4CFD653-961F-7044-AE94-4E4584B97582}"/>
          </ac:spMkLst>
        </pc:spChg>
        <pc:spChg chg="mod">
          <ac:chgData name="Smith, Christopher" userId="55859027-47ff-4ec1-a263-656b30aeb6f0" providerId="ADAL" clId="{C525ED1D-06CF-4742-8991-9FC7EE1B43F3}" dt="2022-05-25T16:55:50.194" v="2872" actId="255"/>
          <ac:spMkLst>
            <pc:docMk/>
            <pc:sldMk cId="1696507335" sldId="4086"/>
            <ac:spMk id="8" creationId="{497FAD1C-C77A-B043-A2F9-5881CE0039AF}"/>
          </ac:spMkLst>
        </pc:spChg>
        <pc:spChg chg="mod">
          <ac:chgData name="Smith, Christopher" userId="55859027-47ff-4ec1-a263-656b30aeb6f0" providerId="ADAL" clId="{C525ED1D-06CF-4742-8991-9FC7EE1B43F3}" dt="2022-05-25T16:55:53.961" v="2873" actId="20577"/>
          <ac:spMkLst>
            <pc:docMk/>
            <pc:sldMk cId="1696507335" sldId="4086"/>
            <ac:spMk id="10" creationId="{279CC07F-A640-9D44-96BF-05D4E3C81B05}"/>
          </ac:spMkLst>
        </pc:spChg>
        <pc:spChg chg="mod">
          <ac:chgData name="Smith, Christopher" userId="55859027-47ff-4ec1-a263-656b30aeb6f0" providerId="ADAL" clId="{C525ED1D-06CF-4742-8991-9FC7EE1B43F3}" dt="2022-05-25T16:54:33.932" v="2868" actId="1076"/>
          <ac:spMkLst>
            <pc:docMk/>
            <pc:sldMk cId="1696507335" sldId="4086"/>
            <ac:spMk id="11" creationId="{BA64155E-37FA-C64F-A104-408B364F159B}"/>
          </ac:spMkLst>
        </pc:spChg>
        <pc:spChg chg="mod">
          <ac:chgData name="Smith, Christopher" userId="55859027-47ff-4ec1-a263-656b30aeb6f0" providerId="ADAL" clId="{C525ED1D-06CF-4742-8991-9FC7EE1B43F3}" dt="2022-05-25T16:55:55.669" v="2874" actId="20577"/>
          <ac:spMkLst>
            <pc:docMk/>
            <pc:sldMk cId="1696507335" sldId="4086"/>
            <ac:spMk id="12" creationId="{9DF647A3-9C89-D945-9EDC-CF174DC595F7}"/>
          </ac:spMkLst>
        </pc:spChg>
        <pc:spChg chg="mod">
          <ac:chgData name="Smith, Christopher" userId="55859027-47ff-4ec1-a263-656b30aeb6f0" providerId="ADAL" clId="{C525ED1D-06CF-4742-8991-9FC7EE1B43F3}" dt="2022-05-25T16:55:50.194" v="2872" actId="255"/>
          <ac:spMkLst>
            <pc:docMk/>
            <pc:sldMk cId="1696507335" sldId="4086"/>
            <ac:spMk id="14" creationId="{EC98AB1C-2913-A04F-8DE1-06617F466E7D}"/>
          </ac:spMkLst>
        </pc:spChg>
        <pc:spChg chg="mod">
          <ac:chgData name="Smith, Christopher" userId="55859027-47ff-4ec1-a263-656b30aeb6f0" providerId="ADAL" clId="{C525ED1D-06CF-4742-8991-9FC7EE1B43F3}" dt="2022-05-25T16:53:57.845" v="2867" actId="115"/>
          <ac:spMkLst>
            <pc:docMk/>
            <pc:sldMk cId="1696507335" sldId="4086"/>
            <ac:spMk id="15" creationId="{50AB85B2-C150-6A48-8193-247A3E66B7E5}"/>
          </ac:spMkLst>
        </pc:spChg>
        <pc:spChg chg="mod ord">
          <ac:chgData name="Smith, Christopher" userId="55859027-47ff-4ec1-a263-656b30aeb6f0" providerId="ADAL" clId="{C525ED1D-06CF-4742-8991-9FC7EE1B43F3}" dt="2022-05-25T16:55:19.686" v="2871" actId="167"/>
          <ac:spMkLst>
            <pc:docMk/>
            <pc:sldMk cId="1696507335" sldId="4086"/>
            <ac:spMk id="27" creationId="{01E79FAC-3A33-224F-BB1F-F0560454A1F6}"/>
          </ac:spMkLst>
        </pc:spChg>
        <pc:spChg chg="mod ord">
          <ac:chgData name="Smith, Christopher" userId="55859027-47ff-4ec1-a263-656b30aeb6f0" providerId="ADAL" clId="{C525ED1D-06CF-4742-8991-9FC7EE1B43F3}" dt="2022-05-25T16:55:19.686" v="2871" actId="167"/>
          <ac:spMkLst>
            <pc:docMk/>
            <pc:sldMk cId="1696507335" sldId="4086"/>
            <ac:spMk id="28" creationId="{5BD4586F-E800-CB45-B96C-47F73DC3394D}"/>
          </ac:spMkLst>
        </pc:spChg>
        <pc:spChg chg="mod ord">
          <ac:chgData name="Smith, Christopher" userId="55859027-47ff-4ec1-a263-656b30aeb6f0" providerId="ADAL" clId="{C525ED1D-06CF-4742-8991-9FC7EE1B43F3}" dt="2022-05-25T16:55:19.686" v="2871" actId="167"/>
          <ac:spMkLst>
            <pc:docMk/>
            <pc:sldMk cId="1696507335" sldId="4086"/>
            <ac:spMk id="29" creationId="{A186AEF3-B5C0-7D4A-AA3B-4AAEFAC8A120}"/>
          </ac:spMkLst>
        </pc:spChg>
        <pc:spChg chg="mod ord">
          <ac:chgData name="Smith, Christopher" userId="55859027-47ff-4ec1-a263-656b30aeb6f0" providerId="ADAL" clId="{C525ED1D-06CF-4742-8991-9FC7EE1B43F3}" dt="2022-05-25T16:55:19.686" v="2871" actId="167"/>
          <ac:spMkLst>
            <pc:docMk/>
            <pc:sldMk cId="1696507335" sldId="4086"/>
            <ac:spMk id="30" creationId="{F77114EF-3C53-2243-8429-4A3949BC74B1}"/>
          </ac:spMkLst>
        </pc:spChg>
        <pc:spChg chg="mod ord">
          <ac:chgData name="Smith, Christopher" userId="55859027-47ff-4ec1-a263-656b30aeb6f0" providerId="ADAL" clId="{C525ED1D-06CF-4742-8991-9FC7EE1B43F3}" dt="2022-05-25T16:55:19.686" v="2871" actId="167"/>
          <ac:spMkLst>
            <pc:docMk/>
            <pc:sldMk cId="1696507335" sldId="4086"/>
            <ac:spMk id="31" creationId="{A5000626-2F69-084A-B031-EFC4C0BC23BA}"/>
          </ac:spMkLst>
        </pc:spChg>
        <pc:spChg chg="mod">
          <ac:chgData name="Smith, Christopher" userId="55859027-47ff-4ec1-a263-656b30aeb6f0" providerId="ADAL" clId="{C525ED1D-06CF-4742-8991-9FC7EE1B43F3}" dt="2022-05-25T16:55:50.194" v="2872" actId="255"/>
          <ac:spMkLst>
            <pc:docMk/>
            <pc:sldMk cId="1696507335" sldId="4086"/>
            <ac:spMk id="48" creationId="{E711BE61-F839-A9C6-20F2-AD1580E77C9F}"/>
          </ac:spMkLst>
        </pc:spChg>
        <pc:spChg chg="mod">
          <ac:chgData name="Smith, Christopher" userId="55859027-47ff-4ec1-a263-656b30aeb6f0" providerId="ADAL" clId="{C525ED1D-06CF-4742-8991-9FC7EE1B43F3}" dt="2022-05-25T16:53:18.950" v="2853" actId="20577"/>
          <ac:spMkLst>
            <pc:docMk/>
            <pc:sldMk cId="1696507335" sldId="4086"/>
            <ac:spMk id="58" creationId="{4AF9AC09-8877-16E8-25A2-F3E067DC69EE}"/>
          </ac:spMkLst>
        </pc:spChg>
      </pc:sldChg>
      <pc:sldChg chg="delSp modSp new mod modNotesTx">
        <pc:chgData name="Smith, Christopher" userId="55859027-47ff-4ec1-a263-656b30aeb6f0" providerId="ADAL" clId="{C525ED1D-06CF-4742-8991-9FC7EE1B43F3}" dt="2022-05-25T20:12:50.915" v="5426" actId="20577"/>
        <pc:sldMkLst>
          <pc:docMk/>
          <pc:sldMk cId="2345621417" sldId="4087"/>
        </pc:sldMkLst>
        <pc:spChg chg="mod">
          <ac:chgData name="Smith, Christopher" userId="55859027-47ff-4ec1-a263-656b30aeb6f0" providerId="ADAL" clId="{C525ED1D-06CF-4742-8991-9FC7EE1B43F3}" dt="2022-05-25T20:09:49.296" v="5393" actId="1076"/>
          <ac:spMkLst>
            <pc:docMk/>
            <pc:sldMk cId="2345621417" sldId="4087"/>
            <ac:spMk id="2" creationId="{63819008-BE5A-6D00-9AED-639AF9902515}"/>
          </ac:spMkLst>
        </pc:spChg>
        <pc:spChg chg="del mod">
          <ac:chgData name="Smith, Christopher" userId="55859027-47ff-4ec1-a263-656b30aeb6f0" providerId="ADAL" clId="{C525ED1D-06CF-4742-8991-9FC7EE1B43F3}" dt="2022-05-25T18:54:00.265" v="4667" actId="478"/>
          <ac:spMkLst>
            <pc:docMk/>
            <pc:sldMk cId="2345621417" sldId="4087"/>
            <ac:spMk id="3" creationId="{5C2AB748-F709-3563-A200-C00D6E1B5653}"/>
          </ac:spMkLst>
        </pc:spChg>
      </pc:sldChg>
      <pc:sldChg chg="addSp delSp modSp add mod setBg modNotesTx">
        <pc:chgData name="Smith, Christopher" userId="55859027-47ff-4ec1-a263-656b30aeb6f0" providerId="ADAL" clId="{C525ED1D-06CF-4742-8991-9FC7EE1B43F3}" dt="2022-05-25T20:35:05.414" v="6917" actId="20577"/>
        <pc:sldMkLst>
          <pc:docMk/>
          <pc:sldMk cId="2482316614" sldId="4088"/>
        </pc:sldMkLst>
        <pc:spChg chg="mod">
          <ac:chgData name="Smith, Christopher" userId="55859027-47ff-4ec1-a263-656b30aeb6f0" providerId="ADAL" clId="{C525ED1D-06CF-4742-8991-9FC7EE1B43F3}" dt="2022-05-25T17:14:08.706" v="3109" actId="20577"/>
          <ac:spMkLst>
            <pc:docMk/>
            <pc:sldMk cId="2482316614" sldId="4088"/>
            <ac:spMk id="2" creationId="{63819008-BE5A-6D00-9AED-639AF9902515}"/>
          </ac:spMkLst>
        </pc:spChg>
        <pc:spChg chg="add del mod">
          <ac:chgData name="Smith, Christopher" userId="55859027-47ff-4ec1-a263-656b30aeb6f0" providerId="ADAL" clId="{C525ED1D-06CF-4742-8991-9FC7EE1B43F3}" dt="2022-05-25T20:27:08.097" v="6829" actId="20577"/>
          <ac:spMkLst>
            <pc:docMk/>
            <pc:sldMk cId="2482316614" sldId="4088"/>
            <ac:spMk id="3" creationId="{5C2AB748-F709-3563-A200-C00D6E1B5653}"/>
          </ac:spMkLst>
        </pc:spChg>
        <pc:spChg chg="add del mod">
          <ac:chgData name="Smith, Christopher" userId="55859027-47ff-4ec1-a263-656b30aeb6f0" providerId="ADAL" clId="{C525ED1D-06CF-4742-8991-9FC7EE1B43F3}" dt="2022-05-25T17:14:16.731" v="3111" actId="478"/>
          <ac:spMkLst>
            <pc:docMk/>
            <pc:sldMk cId="2482316614" sldId="4088"/>
            <ac:spMk id="5" creationId="{426DD3F3-3B50-D029-D084-451CFE09C3F2}"/>
          </ac:spMkLst>
        </pc:spChg>
      </pc:sldChg>
      <pc:sldMasterChg chg="delSldLayout">
        <pc:chgData name="Smith, Christopher" userId="55859027-47ff-4ec1-a263-656b30aeb6f0" providerId="ADAL" clId="{C525ED1D-06CF-4742-8991-9FC7EE1B43F3}" dt="2022-05-25T17:00:31.419" v="2930" actId="47"/>
        <pc:sldMasterMkLst>
          <pc:docMk/>
          <pc:sldMasterMk cId="2246350197" sldId="2147483772"/>
        </pc:sldMasterMkLst>
        <pc:sldLayoutChg chg="del">
          <pc:chgData name="Smith, Christopher" userId="55859027-47ff-4ec1-a263-656b30aeb6f0" providerId="ADAL" clId="{C525ED1D-06CF-4742-8991-9FC7EE1B43F3}" dt="2022-05-25T17:00:31.419" v="2930" actId="47"/>
          <pc:sldLayoutMkLst>
            <pc:docMk/>
            <pc:sldMasterMk cId="2246350197" sldId="2147483772"/>
            <pc:sldLayoutMk cId="588329259" sldId="2147483805"/>
          </pc:sldLayoutMkLst>
        </pc:sldLayoutChg>
        <pc:sldLayoutChg chg="del">
          <pc:chgData name="Smith, Christopher" userId="55859027-47ff-4ec1-a263-656b30aeb6f0" providerId="ADAL" clId="{C525ED1D-06CF-4742-8991-9FC7EE1B43F3}" dt="2022-05-25T17:00:31.419" v="2930" actId="47"/>
          <pc:sldLayoutMkLst>
            <pc:docMk/>
            <pc:sldMasterMk cId="2246350197" sldId="2147483772"/>
            <pc:sldLayoutMk cId="968438040" sldId="2147483808"/>
          </pc:sldLayoutMkLst>
        </pc:sldLayoutChg>
      </pc:sldMasterChg>
    </pc:docChg>
  </pc:docChgLst>
  <pc:docChgLst>
    <pc:chgData name="Holloway-Beth, Alfreda" userId="S::alfreda.holloway@cookcountyhhs.org::47cf7b25-5b40-46ab-9b16-43fd5c8e3de7" providerId="AD" clId="Web-{A967D763-EAFE-782E-81EA-E113FF1DC91C}"/>
    <pc:docChg chg="mod">
      <pc:chgData name="Holloway-Beth, Alfreda" userId="S::alfreda.holloway@cookcountyhhs.org::47cf7b25-5b40-46ab-9b16-43fd5c8e3de7" providerId="AD" clId="Web-{A967D763-EAFE-782E-81EA-E113FF1DC91C}" dt="2022-05-10T15:55:25.063" v="1"/>
      <pc:docMkLst>
        <pc:docMk/>
      </pc:docMkLst>
      <pc:sldChg chg="addCm">
        <pc:chgData name="Holloway-Beth, Alfreda" userId="S::alfreda.holloway@cookcountyhhs.org::47cf7b25-5b40-46ab-9b16-43fd5c8e3de7" providerId="AD" clId="Web-{A967D763-EAFE-782E-81EA-E113FF1DC91C}" dt="2022-05-10T15:55:25.063" v="1"/>
        <pc:sldMkLst>
          <pc:docMk/>
          <pc:sldMk cId="2008480376" sldId="4082"/>
        </pc:sldMkLst>
      </pc:sldChg>
    </pc:docChg>
  </pc:docChgLst>
  <pc:docChgLst>
    <pc:chgData name="Holloway-Beth, Alfreda" userId="S::alfreda.holloway@cookcountyhhs.org::47cf7b25-5b40-46ab-9b16-43fd5c8e3de7" providerId="AD" clId="Web-{64CF939D-6D37-ED38-A062-D6288879B53B}"/>
    <pc:docChg chg="modSld">
      <pc:chgData name="Holloway-Beth, Alfreda" userId="S::alfreda.holloway@cookcountyhhs.org::47cf7b25-5b40-46ab-9b16-43fd5c8e3de7" providerId="AD" clId="Web-{64CF939D-6D37-ED38-A062-D6288879B53B}" dt="2022-05-10T16:44:17.447" v="222"/>
      <pc:docMkLst>
        <pc:docMk/>
      </pc:docMkLst>
      <pc:sldChg chg="addCm">
        <pc:chgData name="Holloway-Beth, Alfreda" userId="S::alfreda.holloway@cookcountyhhs.org::47cf7b25-5b40-46ab-9b16-43fd5c8e3de7" providerId="AD" clId="Web-{64CF939D-6D37-ED38-A062-D6288879B53B}" dt="2022-05-10T16:44:17.447" v="222"/>
        <pc:sldMkLst>
          <pc:docMk/>
          <pc:sldMk cId="1181446507" sldId="260"/>
        </pc:sldMkLst>
      </pc:sldChg>
      <pc:sldChg chg="modSp">
        <pc:chgData name="Holloway-Beth, Alfreda" userId="S::alfreda.holloway@cookcountyhhs.org::47cf7b25-5b40-46ab-9b16-43fd5c8e3de7" providerId="AD" clId="Web-{64CF939D-6D37-ED38-A062-D6288879B53B}" dt="2022-05-10T16:39:02.730" v="97" actId="20577"/>
        <pc:sldMkLst>
          <pc:docMk/>
          <pc:sldMk cId="3815538768" sldId="3327"/>
        </pc:sldMkLst>
        <pc:spChg chg="mod">
          <ac:chgData name="Holloway-Beth, Alfreda" userId="S::alfreda.holloway@cookcountyhhs.org::47cf7b25-5b40-46ab-9b16-43fd5c8e3de7" providerId="AD" clId="Web-{64CF939D-6D37-ED38-A062-D6288879B53B}" dt="2022-05-10T16:39:02.730" v="97" actId="20577"/>
          <ac:spMkLst>
            <pc:docMk/>
            <pc:sldMk cId="3815538768" sldId="3327"/>
            <ac:spMk id="23" creationId="{EE3F265E-36D4-60CD-B321-5C5D4B15B19B}"/>
          </ac:spMkLst>
        </pc:spChg>
        <pc:spChg chg="mod">
          <ac:chgData name="Holloway-Beth, Alfreda" userId="S::alfreda.holloway@cookcountyhhs.org::47cf7b25-5b40-46ab-9b16-43fd5c8e3de7" providerId="AD" clId="Web-{64CF939D-6D37-ED38-A062-D6288879B53B}" dt="2022-05-10T16:37:12.902" v="73" actId="1076"/>
          <ac:spMkLst>
            <pc:docMk/>
            <pc:sldMk cId="3815538768" sldId="3327"/>
            <ac:spMk id="27" creationId="{321018A4-277E-DDF9-29AE-7A22BB5ACBB6}"/>
          </ac:spMkLst>
        </pc:spChg>
      </pc:sldChg>
      <pc:sldChg chg="modSp addCm">
        <pc:chgData name="Holloway-Beth, Alfreda" userId="S::alfreda.holloway@cookcountyhhs.org::47cf7b25-5b40-46ab-9b16-43fd5c8e3de7" providerId="AD" clId="Web-{64CF939D-6D37-ED38-A062-D6288879B53B}" dt="2022-05-10T16:36:11.215" v="33" actId="20577"/>
        <pc:sldMkLst>
          <pc:docMk/>
          <pc:sldMk cId="2821551279" sldId="3355"/>
        </pc:sldMkLst>
        <pc:spChg chg="mod">
          <ac:chgData name="Holloway-Beth, Alfreda" userId="S::alfreda.holloway@cookcountyhhs.org::47cf7b25-5b40-46ab-9b16-43fd5c8e3de7" providerId="AD" clId="Web-{64CF939D-6D37-ED38-A062-D6288879B53B}" dt="2022-05-10T16:36:11.215" v="33" actId="20577"/>
          <ac:spMkLst>
            <pc:docMk/>
            <pc:sldMk cId="2821551279" sldId="3355"/>
            <ac:spMk id="36" creationId="{1980B16B-7E5C-BB4C-9409-9A4BC84D37CF}"/>
          </ac:spMkLst>
        </pc:spChg>
      </pc:sldChg>
      <pc:sldChg chg="addCm modCm">
        <pc:chgData name="Holloway-Beth, Alfreda" userId="S::alfreda.holloway@cookcountyhhs.org::47cf7b25-5b40-46ab-9b16-43fd5c8e3de7" providerId="AD" clId="Web-{64CF939D-6D37-ED38-A062-D6288879B53B}" dt="2022-05-10T16:34:12.105" v="1"/>
        <pc:sldMkLst>
          <pc:docMk/>
          <pc:sldMk cId="3414846470" sldId="4073"/>
        </pc:sldMkLst>
      </pc:sldChg>
      <pc:sldChg chg="modSp">
        <pc:chgData name="Holloway-Beth, Alfreda" userId="S::alfreda.holloway@cookcountyhhs.org::47cf7b25-5b40-46ab-9b16-43fd5c8e3de7" providerId="AD" clId="Web-{64CF939D-6D37-ED38-A062-D6288879B53B}" dt="2022-05-10T16:42:38.495" v="221" actId="20577"/>
        <pc:sldMkLst>
          <pc:docMk/>
          <pc:sldMk cId="3888180762" sldId="4083"/>
        </pc:sldMkLst>
        <pc:spChg chg="mod">
          <ac:chgData name="Holloway-Beth, Alfreda" userId="S::alfreda.holloway@cookcountyhhs.org::47cf7b25-5b40-46ab-9b16-43fd5c8e3de7" providerId="AD" clId="Web-{64CF939D-6D37-ED38-A062-D6288879B53B}" dt="2022-05-10T16:39:45.604" v="143" actId="20577"/>
          <ac:spMkLst>
            <pc:docMk/>
            <pc:sldMk cId="3888180762" sldId="4083"/>
            <ac:spMk id="165" creationId="{7FC354C4-4DD1-FE9D-5ACA-D3E68F09964F}"/>
          </ac:spMkLst>
        </pc:spChg>
        <pc:spChg chg="mod">
          <ac:chgData name="Holloway-Beth, Alfreda" userId="S::alfreda.holloway@cookcountyhhs.org::47cf7b25-5b40-46ab-9b16-43fd5c8e3de7" providerId="AD" clId="Web-{64CF939D-6D37-ED38-A062-D6288879B53B}" dt="2022-05-10T16:42:38.495" v="221" actId="20577"/>
          <ac:spMkLst>
            <pc:docMk/>
            <pc:sldMk cId="3888180762" sldId="4083"/>
            <ac:spMk id="166" creationId="{27FD2FCE-ADE6-4924-7598-66E07146C0C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0B8D995-C156-487A-AB08-D9B63DFA984E}"/>
              </a:ext>
            </a:extLst>
          </p:cNvPr>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a:p>
        </p:txBody>
      </p:sp>
      <p:sp>
        <p:nvSpPr>
          <p:cNvPr id="3" name="Date Placeholder 2">
            <a:extLst>
              <a:ext uri="{FF2B5EF4-FFF2-40B4-BE49-F238E27FC236}">
                <a16:creationId xmlns:a16="http://schemas.microsoft.com/office/drawing/2014/main" id="{25E876F7-1650-4C96-81B3-DE2DAE24E20C}"/>
              </a:ext>
            </a:extLst>
          </p:cNvPr>
          <p:cNvSpPr>
            <a:spLocks noGrp="1"/>
          </p:cNvSpPr>
          <p:nvPr>
            <p:ph type="dt" sz="quarter" idx="1"/>
          </p:nvPr>
        </p:nvSpPr>
        <p:spPr>
          <a:xfrm>
            <a:off x="3970937" y="2"/>
            <a:ext cx="3037840" cy="466435"/>
          </a:xfrm>
          <a:prstGeom prst="rect">
            <a:avLst/>
          </a:prstGeom>
        </p:spPr>
        <p:txBody>
          <a:bodyPr vert="horz" lIns="93166" tIns="46582" rIns="93166" bIns="46582" rtlCol="0"/>
          <a:lstStyle>
            <a:lvl1pPr algn="r">
              <a:defRPr sz="1200"/>
            </a:lvl1pPr>
          </a:lstStyle>
          <a:p>
            <a:fld id="{D73D8B48-657D-44D2-8875-F472F49A5E78}" type="datetimeFigureOut">
              <a:rPr lang="en-US" smtClean="0"/>
              <a:t>5/24/2022</a:t>
            </a:fld>
            <a:endParaRPr lang="en-US"/>
          </a:p>
        </p:txBody>
      </p:sp>
      <p:sp>
        <p:nvSpPr>
          <p:cNvPr id="4" name="Footer Placeholder 3">
            <a:extLst>
              <a:ext uri="{FF2B5EF4-FFF2-40B4-BE49-F238E27FC236}">
                <a16:creationId xmlns:a16="http://schemas.microsoft.com/office/drawing/2014/main" id="{60E42CB9-1248-4455-9096-A592CAE6E421}"/>
              </a:ext>
            </a:extLst>
          </p:cNvPr>
          <p:cNvSpPr>
            <a:spLocks noGrp="1"/>
          </p:cNvSpPr>
          <p:nvPr>
            <p:ph type="ftr" sz="quarter" idx="2"/>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42466A0-D473-46DB-ABBA-626EA60A6EC2}"/>
              </a:ext>
            </a:extLst>
          </p:cNvPr>
          <p:cNvSpPr>
            <a:spLocks noGrp="1"/>
          </p:cNvSpPr>
          <p:nvPr>
            <p:ph type="sldNum" sz="quarter" idx="3"/>
          </p:nvPr>
        </p:nvSpPr>
        <p:spPr>
          <a:xfrm>
            <a:off x="3970937" y="8829967"/>
            <a:ext cx="3037840" cy="466434"/>
          </a:xfrm>
          <a:prstGeom prst="rect">
            <a:avLst/>
          </a:prstGeom>
        </p:spPr>
        <p:txBody>
          <a:bodyPr vert="horz" lIns="93166" tIns="46582" rIns="93166" bIns="46582" rtlCol="0" anchor="b"/>
          <a:lstStyle>
            <a:lvl1pPr algn="r">
              <a:defRPr sz="1200"/>
            </a:lvl1pPr>
          </a:lstStyle>
          <a:p>
            <a:fld id="{1919D442-ED73-444D-9CBD-699E80601FAF}" type="slidenum">
              <a:rPr lang="en-US" smtClean="0"/>
              <a:t>‹#›</a:t>
            </a:fld>
            <a:endParaRPr lang="en-US"/>
          </a:p>
        </p:txBody>
      </p:sp>
    </p:spTree>
    <p:extLst>
      <p:ext uri="{BB962C8B-B14F-4D97-AF65-F5344CB8AC3E}">
        <p14:creationId xmlns:p14="http://schemas.microsoft.com/office/powerpoint/2010/main" val="117554658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svg>
</file>

<file path=ppt/media/image18.png>
</file>

<file path=ppt/media/image19.svg>
</file>

<file path=ppt/media/image2.jpeg>
</file>

<file path=ppt/media/image20.png>
</file>

<file path=ppt/media/image21.svg>
</file>

<file path=ppt/media/image22.png>
</file>

<file path=ppt/media/image3.png>
</file>

<file path=ppt/media/image5.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a:p>
        </p:txBody>
      </p:sp>
      <p:sp>
        <p:nvSpPr>
          <p:cNvPr id="3" name="Date Placeholder 2"/>
          <p:cNvSpPr>
            <a:spLocks noGrp="1"/>
          </p:cNvSpPr>
          <p:nvPr>
            <p:ph type="dt" idx="1"/>
          </p:nvPr>
        </p:nvSpPr>
        <p:spPr>
          <a:xfrm>
            <a:off x="3970937" y="2"/>
            <a:ext cx="3037840" cy="466435"/>
          </a:xfrm>
          <a:prstGeom prst="rect">
            <a:avLst/>
          </a:prstGeom>
        </p:spPr>
        <p:txBody>
          <a:bodyPr vert="horz" lIns="93166" tIns="46582" rIns="93166" bIns="46582" rtlCol="0"/>
          <a:lstStyle>
            <a:lvl1pPr algn="r">
              <a:defRPr sz="1200"/>
            </a:lvl1pPr>
          </a:lstStyle>
          <a:p>
            <a:fld id="{DD14BD18-FE0B-E14C-82DD-406AB6ACAEDB}" type="datetimeFigureOut">
              <a:rPr lang="en-US" smtClean="0"/>
              <a:t>5/24/2022</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66" tIns="46582" rIns="93166" bIns="46582" rtlCol="0" anchor="ctr"/>
          <a:lstStyle/>
          <a:p>
            <a:endParaRPr lang="en-US"/>
          </a:p>
        </p:txBody>
      </p:sp>
      <p:sp>
        <p:nvSpPr>
          <p:cNvPr id="5" name="Notes Placeholder 4"/>
          <p:cNvSpPr>
            <a:spLocks noGrp="1"/>
          </p:cNvSpPr>
          <p:nvPr>
            <p:ph type="body" sz="quarter" idx="3"/>
          </p:nvPr>
        </p:nvSpPr>
        <p:spPr>
          <a:xfrm>
            <a:off x="701040" y="4473894"/>
            <a:ext cx="5608320" cy="3660458"/>
          </a:xfrm>
          <a:prstGeom prst="rect">
            <a:avLst/>
          </a:prstGeom>
        </p:spPr>
        <p:txBody>
          <a:bodyPr vert="horz" lIns="93166" tIns="46582" rIns="93166" bIns="46582"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a:p>
        </p:txBody>
      </p:sp>
      <p:sp>
        <p:nvSpPr>
          <p:cNvPr id="7" name="Slide Number Placeholder 6"/>
          <p:cNvSpPr>
            <a:spLocks noGrp="1"/>
          </p:cNvSpPr>
          <p:nvPr>
            <p:ph type="sldNum" sz="quarter" idx="5"/>
          </p:nvPr>
        </p:nvSpPr>
        <p:spPr>
          <a:xfrm>
            <a:off x="3970937" y="8829967"/>
            <a:ext cx="3037840" cy="466434"/>
          </a:xfrm>
          <a:prstGeom prst="rect">
            <a:avLst/>
          </a:prstGeom>
        </p:spPr>
        <p:txBody>
          <a:bodyPr vert="horz" lIns="93166" tIns="46582" rIns="93166" bIns="46582" rtlCol="0" anchor="b"/>
          <a:lstStyle>
            <a:lvl1pPr algn="r">
              <a:defRPr sz="1200"/>
            </a:lvl1pPr>
          </a:lstStyle>
          <a:p>
            <a:fld id="{55D387F3-4B50-6449-9F75-FA0BCFBAAE64}" type="slidenum">
              <a:rPr lang="en-US" smtClean="0"/>
              <a:t>‹#›</a:t>
            </a:fld>
            <a:endParaRPr lang="en-US"/>
          </a:p>
        </p:txBody>
      </p:sp>
    </p:spTree>
    <p:extLst>
      <p:ext uri="{BB962C8B-B14F-4D97-AF65-F5344CB8AC3E}">
        <p14:creationId xmlns:p14="http://schemas.microsoft.com/office/powerpoint/2010/main" val="59573824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it is we are doing here?</a:t>
            </a:r>
          </a:p>
          <a:p>
            <a:r>
              <a:rPr lang="en-US" dirty="0"/>
              <a:t>What should we name this partnership (per Lena)?</a:t>
            </a:r>
          </a:p>
        </p:txBody>
      </p:sp>
      <p:sp>
        <p:nvSpPr>
          <p:cNvPr id="4" name="Slide Number Placeholder 3"/>
          <p:cNvSpPr>
            <a:spLocks noGrp="1"/>
          </p:cNvSpPr>
          <p:nvPr>
            <p:ph type="sldNum" sz="quarter" idx="10"/>
          </p:nvPr>
        </p:nvSpPr>
        <p:spPr/>
        <p:txBody>
          <a:bodyPr/>
          <a:lstStyle/>
          <a:p>
            <a:fld id="{E1D209D8-2081-EE4D-ADE6-5E53B17BEEF5}" type="slidenum">
              <a:rPr lang="en-US" smtClean="0"/>
              <a:t>1</a:t>
            </a:fld>
            <a:endParaRPr lang="en-US"/>
          </a:p>
        </p:txBody>
      </p:sp>
    </p:spTree>
    <p:extLst>
      <p:ext uri="{BB962C8B-B14F-4D97-AF65-F5344CB8AC3E}">
        <p14:creationId xmlns:p14="http://schemas.microsoft.com/office/powerpoint/2010/main" val="1676822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1. interesting?</a:t>
            </a:r>
          </a:p>
        </p:txBody>
      </p:sp>
      <p:sp>
        <p:nvSpPr>
          <p:cNvPr id="4" name="Slide Number Placeholder 3"/>
          <p:cNvSpPr>
            <a:spLocks noGrp="1"/>
          </p:cNvSpPr>
          <p:nvPr>
            <p:ph type="sldNum" sz="quarter" idx="5"/>
          </p:nvPr>
        </p:nvSpPr>
        <p:spPr/>
        <p:txBody>
          <a:bodyPr/>
          <a:lstStyle/>
          <a:p>
            <a:fld id="{55D387F3-4B50-6449-9F75-FA0BCFBAAE64}" type="slidenum">
              <a:rPr lang="en-US" smtClean="0"/>
              <a:t>10</a:t>
            </a:fld>
            <a:endParaRPr lang="en-US"/>
          </a:p>
        </p:txBody>
      </p:sp>
    </p:spTree>
    <p:extLst>
      <p:ext uri="{BB962C8B-B14F-4D97-AF65-F5344CB8AC3E}">
        <p14:creationId xmlns:p14="http://schemas.microsoft.com/office/powerpoint/2010/main" val="2999438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all to the meeting. Ice breaker.</a:t>
            </a:r>
          </a:p>
        </p:txBody>
      </p:sp>
      <p:sp>
        <p:nvSpPr>
          <p:cNvPr id="4" name="Slide Number Placeholder 3"/>
          <p:cNvSpPr>
            <a:spLocks noGrp="1"/>
          </p:cNvSpPr>
          <p:nvPr>
            <p:ph type="sldNum" sz="quarter" idx="5"/>
          </p:nvPr>
        </p:nvSpPr>
        <p:spPr/>
        <p:txBody>
          <a:bodyPr/>
          <a:lstStyle/>
          <a:p>
            <a:fld id="{55D387F3-4B50-6449-9F75-FA0BCFBAAE64}" type="slidenum">
              <a:rPr lang="en-US" smtClean="0"/>
              <a:t>2</a:t>
            </a:fld>
            <a:endParaRPr lang="en-US"/>
          </a:p>
        </p:txBody>
      </p:sp>
    </p:spTree>
    <p:extLst>
      <p:ext uri="{BB962C8B-B14F-4D97-AF65-F5344CB8AC3E}">
        <p14:creationId xmlns:p14="http://schemas.microsoft.com/office/powerpoint/2010/main" val="232936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four desired outcomes for today’s talk: </a:t>
            </a:r>
          </a:p>
          <a:p>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Both"/>
              <a:tabLst/>
              <a:defRPr/>
            </a:pPr>
            <a:r>
              <a:rPr lang="en-US" dirty="0"/>
              <a:t>Work collectively to define the character of our public health and food access-related partnership. We will explore what it means to be a citizen scientist. What it means to do epidemiological work within the context of this group.</a:t>
            </a:r>
          </a:p>
          <a:p>
            <a:pPr marL="228600" marR="0" lvl="0" indent="-228600" algn="l" defTabSz="914400" rtl="0" eaLnBrk="1" fontAlgn="auto" latinLnBrk="0" hangingPunct="1">
              <a:lnSpc>
                <a:spcPct val="100000"/>
              </a:lnSpc>
              <a:spcBef>
                <a:spcPts val="0"/>
              </a:spcBef>
              <a:spcAft>
                <a:spcPts val="0"/>
              </a:spcAft>
              <a:buClrTx/>
              <a:buSzTx/>
              <a:buFontTx/>
              <a:buAutoNum type="arabicParenBoth"/>
              <a:tabLst/>
              <a:defRPr/>
            </a:pPr>
            <a:endParaRPr lang="en-US" dirty="0"/>
          </a:p>
          <a:p>
            <a:pPr marL="228600" indent="-228600">
              <a:buAutoNum type="arabicParenBoth"/>
            </a:pPr>
            <a:r>
              <a:rPr lang="en-US" dirty="0"/>
              <a:t>Alfreda and Scott will introduce and familiarize group with the suburban Cook County health atlas. In addition to discussing its components, the group will also engage in an interactive tour of the atlas based on a theme of your selection.</a:t>
            </a:r>
          </a:p>
          <a:p>
            <a:pPr marL="228600" indent="-228600">
              <a:buAutoNum type="arabicParenBoth"/>
            </a:pPr>
            <a:endParaRPr lang="en-US" dirty="0"/>
          </a:p>
          <a:p>
            <a:r>
              <a:rPr lang="en-US" dirty="0"/>
              <a:t>(3) During and after this tour, we will gather your feedback concerning the function, design and usability of the atlas.</a:t>
            </a:r>
          </a:p>
          <a:p>
            <a:endParaRPr lang="en-US" dirty="0"/>
          </a:p>
          <a:p>
            <a:r>
              <a:rPr lang="en-US" dirty="0">
                <a:solidFill>
                  <a:srgbClr val="FFFFFF"/>
                </a:solidFill>
                <a:effectLst/>
              </a:rPr>
              <a:t>(4) We will revisit our understanding of this partnership, what we hope to achieve and identify next steps.</a:t>
            </a:r>
          </a:p>
        </p:txBody>
      </p:sp>
      <p:sp>
        <p:nvSpPr>
          <p:cNvPr id="4" name="Slide Number Placeholder 3"/>
          <p:cNvSpPr>
            <a:spLocks noGrp="1"/>
          </p:cNvSpPr>
          <p:nvPr>
            <p:ph type="sldNum" sz="quarter" idx="5"/>
          </p:nvPr>
        </p:nvSpPr>
        <p:spPr/>
        <p:txBody>
          <a:bodyPr/>
          <a:lstStyle/>
          <a:p>
            <a:fld id="{55D387F3-4B50-6449-9F75-FA0BCFBAAE64}" type="slidenum">
              <a:rPr lang="en-US" smtClean="0"/>
              <a:t>3</a:t>
            </a:fld>
            <a:endParaRPr lang="en-US"/>
          </a:p>
        </p:txBody>
      </p:sp>
    </p:spTree>
    <p:extLst>
      <p:ext uri="{BB962C8B-B14F-4D97-AF65-F5344CB8AC3E}">
        <p14:creationId xmlns:p14="http://schemas.microsoft.com/office/powerpoint/2010/main" val="146918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turns completing the information in this slide. What are the concerns of </a:t>
            </a:r>
            <a:r>
              <a:rPr lang="en-US" dirty="0" err="1"/>
              <a:t>VeggieRx</a:t>
            </a:r>
            <a:r>
              <a:rPr lang="en-US" dirty="0"/>
              <a:t>, others.</a:t>
            </a:r>
          </a:p>
        </p:txBody>
      </p:sp>
      <p:sp>
        <p:nvSpPr>
          <p:cNvPr id="4" name="Slide Number Placeholder 3"/>
          <p:cNvSpPr>
            <a:spLocks noGrp="1"/>
          </p:cNvSpPr>
          <p:nvPr>
            <p:ph type="sldNum" sz="quarter" idx="5"/>
          </p:nvPr>
        </p:nvSpPr>
        <p:spPr/>
        <p:txBody>
          <a:bodyPr/>
          <a:lstStyle/>
          <a:p>
            <a:fld id="{55D387F3-4B50-6449-9F75-FA0BCFBAAE64}" type="slidenum">
              <a:rPr lang="en-US" smtClean="0"/>
              <a:t>4</a:t>
            </a:fld>
            <a:endParaRPr lang="en-US"/>
          </a:p>
        </p:txBody>
      </p:sp>
    </p:spTree>
    <p:extLst>
      <p:ext uri="{BB962C8B-B14F-4D97-AF65-F5344CB8AC3E}">
        <p14:creationId xmlns:p14="http://schemas.microsoft.com/office/powerpoint/2010/main" val="4242453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What is the health atlas? </a:t>
            </a:r>
          </a:p>
          <a:p>
            <a:endParaRPr lang="en-US" dirty="0"/>
          </a:p>
          <a:p>
            <a:r>
              <a:rPr lang="en-US" dirty="0"/>
              <a:t>The health atlas is designed to help CCDPH work toward achieving health equity for all people and communities of suburban Cook County. Our Epidemiology unit focuses on public health planning, promotion and prevention. Part of this involves advocating for and working with community stakeholders to assure the natural environmental and social conditions necessary to advance physical, mental and social well-being.</a:t>
            </a:r>
          </a:p>
          <a:p>
            <a:endParaRPr lang="en-US" dirty="0"/>
          </a:p>
          <a:p>
            <a:r>
              <a:rPr lang="en-US" dirty="0"/>
              <a:t> several quality of life and risk indices related to public health that combine indicators across the six categories (e.g., social vulnerability index, index of concentration of extremes, neighborhood deprivation).</a:t>
            </a:r>
          </a:p>
        </p:txBody>
      </p:sp>
      <p:sp>
        <p:nvSpPr>
          <p:cNvPr id="4" name="Slide Number Placeholder 3"/>
          <p:cNvSpPr>
            <a:spLocks noGrp="1"/>
          </p:cNvSpPr>
          <p:nvPr>
            <p:ph type="sldNum" sz="quarter" idx="5"/>
          </p:nvPr>
        </p:nvSpPr>
        <p:spPr/>
        <p:txBody>
          <a:bodyPr/>
          <a:lstStyle/>
          <a:p>
            <a:fld id="{55D387F3-4B50-6449-9F75-FA0BCFBAAE64}" type="slidenum">
              <a:rPr lang="en-US" smtClean="0"/>
              <a:t>5</a:t>
            </a:fld>
            <a:endParaRPr lang="en-US"/>
          </a:p>
        </p:txBody>
      </p:sp>
    </p:spTree>
    <p:extLst>
      <p:ext uri="{BB962C8B-B14F-4D97-AF65-F5344CB8AC3E}">
        <p14:creationId xmlns:p14="http://schemas.microsoft.com/office/powerpoint/2010/main" val="1804875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Cook County Department of Public Health’s Epidemiology Unit is leading an effort to design and deploy an online health atlas for suburban Cook County. We envision the atlas to be a platform for sharing a wealth of information to improve public health awareness and individual, agency decision-making. </a:t>
            </a:r>
          </a:p>
        </p:txBody>
      </p:sp>
      <p:sp>
        <p:nvSpPr>
          <p:cNvPr id="4" name="Slide Number Placeholder 3"/>
          <p:cNvSpPr>
            <a:spLocks noGrp="1"/>
          </p:cNvSpPr>
          <p:nvPr>
            <p:ph type="sldNum" sz="quarter" idx="5"/>
          </p:nvPr>
        </p:nvSpPr>
        <p:spPr/>
        <p:txBody>
          <a:bodyPr/>
          <a:lstStyle/>
          <a:p>
            <a:fld id="{55D387F3-4B50-6449-9F75-FA0BCFBAAE64}" type="slidenum">
              <a:rPr lang="en-US" smtClean="0"/>
              <a:t>6</a:t>
            </a:fld>
            <a:endParaRPr lang="en-US"/>
          </a:p>
        </p:txBody>
      </p:sp>
    </p:spTree>
    <p:extLst>
      <p:ext uri="{BB962C8B-B14F-4D97-AF65-F5344CB8AC3E}">
        <p14:creationId xmlns:p14="http://schemas.microsoft.com/office/powerpoint/2010/main" val="19090805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7</a:t>
            </a:fld>
            <a:endParaRPr lang="en-US"/>
          </a:p>
        </p:txBody>
      </p:sp>
    </p:spTree>
    <p:extLst>
      <p:ext uri="{BB962C8B-B14F-4D97-AF65-F5344CB8AC3E}">
        <p14:creationId xmlns:p14="http://schemas.microsoft.com/office/powerpoint/2010/main" val="934491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Dates removed per Lena.</a:t>
            </a:r>
          </a:p>
        </p:txBody>
      </p:sp>
      <p:sp>
        <p:nvSpPr>
          <p:cNvPr id="4" name="Slide Number Placeholder 3"/>
          <p:cNvSpPr>
            <a:spLocks noGrp="1"/>
          </p:cNvSpPr>
          <p:nvPr>
            <p:ph type="sldNum" sz="quarter" idx="5"/>
          </p:nvPr>
        </p:nvSpPr>
        <p:spPr/>
        <p:txBody>
          <a:bodyPr/>
          <a:lstStyle/>
          <a:p>
            <a:fld id="{55D387F3-4B50-6449-9F75-FA0BCFBAAE64}" type="slidenum">
              <a:rPr lang="en-US" smtClean="0"/>
              <a:t>8</a:t>
            </a:fld>
            <a:endParaRPr lang="en-US"/>
          </a:p>
        </p:txBody>
      </p:sp>
    </p:spTree>
    <p:extLst>
      <p:ext uri="{BB962C8B-B14F-4D97-AF65-F5344CB8AC3E}">
        <p14:creationId xmlns:p14="http://schemas.microsoft.com/office/powerpoint/2010/main" val="4192807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9</a:t>
            </a:fld>
            <a:endParaRPr lang="en-US"/>
          </a:p>
        </p:txBody>
      </p:sp>
    </p:spTree>
    <p:extLst>
      <p:ext uri="{BB962C8B-B14F-4D97-AF65-F5344CB8AC3E}">
        <p14:creationId xmlns:p14="http://schemas.microsoft.com/office/powerpoint/2010/main" val="14335777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973044B-0795-E04A-804C-9575CD02621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1999" cy="6858000"/>
          </a:xfrm>
          <a:prstGeom prst="rect">
            <a:avLst/>
          </a:prstGeom>
        </p:spPr>
      </p:pic>
      <p:sp>
        <p:nvSpPr>
          <p:cNvPr id="2" name="Title 1">
            <a:extLst>
              <a:ext uri="{FF2B5EF4-FFF2-40B4-BE49-F238E27FC236}">
                <a16:creationId xmlns:a16="http://schemas.microsoft.com/office/drawing/2014/main" id="{DEAE6268-A9E1-9D4E-93C5-2E59F1780D2A}"/>
              </a:ext>
            </a:extLst>
          </p:cNvPr>
          <p:cNvSpPr>
            <a:spLocks noGrp="1"/>
          </p:cNvSpPr>
          <p:nvPr>
            <p:ph type="ctrTitle" hasCustomPrompt="1"/>
          </p:nvPr>
        </p:nvSpPr>
        <p:spPr>
          <a:xfrm>
            <a:off x="698977" y="1615326"/>
            <a:ext cx="7966604" cy="1635063"/>
          </a:xfrm>
          <a:blipFill dpi="0" rotWithShape="1">
            <a:blip r:embed="rId3" cstate="screen">
              <a:extLst>
                <a:ext uri="{28A0092B-C50C-407E-A947-70E740481C1C}">
                  <a14:useLocalDpi xmlns:a14="http://schemas.microsoft.com/office/drawing/2010/main"/>
                </a:ext>
              </a:extLst>
            </a:blip>
            <a:srcRect/>
            <a:tile tx="0" ty="0" sx="100000" sy="100000" flip="none" algn="tr"/>
          </a:blipFill>
        </p:spPr>
        <p:txBody>
          <a:bodyPr wrap="none" tIns="457200" rIns="640080" bIns="0" anchor="b" anchorCtr="0">
            <a:spAutoFit/>
          </a:bodyPr>
          <a:lstStyle>
            <a:lvl1pPr algn="l">
              <a:defRPr sz="8000" b="0" i="0">
                <a:solidFill>
                  <a:schemeClr val="bg1"/>
                </a:solidFill>
                <a:latin typeface="brandon_grotesquebold" panose="02000803000000000000" pitchFamily="2" charset="0"/>
              </a:defRPr>
            </a:lvl1pPr>
          </a:lstStyle>
          <a:p>
            <a:r>
              <a:rPr lang="en-US"/>
              <a:t>Presentation Title</a:t>
            </a:r>
          </a:p>
        </p:txBody>
      </p:sp>
      <p:pic>
        <p:nvPicPr>
          <p:cNvPr id="10" name="Picture 9">
            <a:extLst>
              <a:ext uri="{FF2B5EF4-FFF2-40B4-BE49-F238E27FC236}">
                <a16:creationId xmlns:a16="http://schemas.microsoft.com/office/drawing/2014/main" id="{7A5256D1-DF72-B642-A507-B419C0FE7A1B}"/>
              </a:ext>
            </a:extLst>
          </p:cNvPr>
          <p:cNvPicPr>
            <a:picLocks noChangeAspect="1"/>
          </p:cNvPicPr>
          <p:nvPr userDrawn="1"/>
        </p:nvPicPr>
        <p:blipFill>
          <a:blip r:embed="rId4"/>
          <a:stretch>
            <a:fillRect/>
          </a:stretch>
        </p:blipFill>
        <p:spPr>
          <a:xfrm>
            <a:off x="8449308" y="5817478"/>
            <a:ext cx="3323174" cy="722429"/>
          </a:xfrm>
          <a:prstGeom prst="rect">
            <a:avLst/>
          </a:prstGeom>
        </p:spPr>
      </p:pic>
      <p:sp>
        <p:nvSpPr>
          <p:cNvPr id="6" name="Text Placeholder 5">
            <a:extLst>
              <a:ext uri="{FF2B5EF4-FFF2-40B4-BE49-F238E27FC236}">
                <a16:creationId xmlns:a16="http://schemas.microsoft.com/office/drawing/2014/main" id="{C2F2843E-AE3D-40BB-9396-CF91AE8F6227}"/>
              </a:ext>
            </a:extLst>
          </p:cNvPr>
          <p:cNvSpPr>
            <a:spLocks noGrp="1"/>
          </p:cNvSpPr>
          <p:nvPr>
            <p:ph type="body" sz="quarter" idx="10" hasCustomPrompt="1"/>
          </p:nvPr>
        </p:nvSpPr>
        <p:spPr>
          <a:xfrm>
            <a:off x="698500" y="3339285"/>
            <a:ext cx="4504759" cy="655949"/>
          </a:xfrm>
        </p:spPr>
        <p:txBody>
          <a:bodyPr wrap="none">
            <a:spAutoFit/>
          </a:bodyPr>
          <a:lstStyle>
            <a:lvl1pPr marL="0" indent="0">
              <a:buNone/>
              <a:defRPr sz="4000">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a:t>Presentation Subtitle</a:t>
            </a:r>
          </a:p>
        </p:txBody>
      </p:sp>
      <p:sp>
        <p:nvSpPr>
          <p:cNvPr id="12" name="Text Placeholder 11">
            <a:extLst>
              <a:ext uri="{FF2B5EF4-FFF2-40B4-BE49-F238E27FC236}">
                <a16:creationId xmlns:a16="http://schemas.microsoft.com/office/drawing/2014/main" id="{3FC9F6FF-724C-4A23-95BF-E6CACDAE1656}"/>
              </a:ext>
            </a:extLst>
          </p:cNvPr>
          <p:cNvSpPr>
            <a:spLocks noGrp="1"/>
          </p:cNvSpPr>
          <p:nvPr>
            <p:ph type="body" sz="quarter" idx="11" hasCustomPrompt="1"/>
          </p:nvPr>
        </p:nvSpPr>
        <p:spPr>
          <a:xfrm>
            <a:off x="705874" y="4077321"/>
            <a:ext cx="2667718" cy="496996"/>
          </a:xfrm>
        </p:spPr>
        <p:txBody>
          <a:bodyPr wrap="none">
            <a:spAutoFit/>
          </a:bodyPr>
          <a:lstStyle>
            <a:lvl1pPr>
              <a:defRPr sz="2400">
                <a:solidFill>
                  <a:srgbClr val="F58573"/>
                </a:solidFill>
                <a:latin typeface="brandon_grotesquebold" panose="020B0604020202020204" charset="0"/>
              </a:defRPr>
            </a:lvl1pPr>
          </a:lstStyle>
          <a:p>
            <a:pPr lvl="0"/>
            <a:fld id="{E71C67EA-9613-1D40-AF5C-7EE487C47B65}" type="datetime4">
              <a:rPr lang="en-US" smtClean="0"/>
              <a:t>November 20, 2018</a:t>
            </a:fld>
            <a:endParaRPr lang="en-US"/>
          </a:p>
        </p:txBody>
      </p:sp>
    </p:spTree>
    <p:extLst>
      <p:ext uri="{BB962C8B-B14F-4D97-AF65-F5344CB8AC3E}">
        <p14:creationId xmlns:p14="http://schemas.microsoft.com/office/powerpoint/2010/main" val="2660833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2505"/>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a:t>Section Subtitle</a:t>
            </a:r>
          </a:p>
        </p:txBody>
      </p:sp>
    </p:spTree>
    <p:extLst>
      <p:ext uri="{BB962C8B-B14F-4D97-AF65-F5344CB8AC3E}">
        <p14:creationId xmlns:p14="http://schemas.microsoft.com/office/powerpoint/2010/main" val="40436850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382CF1-F5A8-4253-808E-847DE5696D74}"/>
              </a:ext>
            </a:extLst>
          </p:cNvPr>
          <p:cNvPicPr>
            <a:picLocks noChangeAspect="1"/>
          </p:cNvPicPr>
          <p:nvPr userDrawn="1"/>
        </p:nvPicPr>
        <p:blipFill>
          <a:blip r:embed="rId2"/>
          <a:stretch>
            <a:fillRect/>
          </a:stretch>
        </p:blipFill>
        <p:spPr>
          <a:xfrm>
            <a:off x="10838327" y="3952015"/>
            <a:ext cx="2623607" cy="2623607"/>
          </a:xfrm>
          <a:prstGeom prst="rect">
            <a:avLst/>
          </a:prstGeom>
        </p:spPr>
      </p:pic>
      <p:sp>
        <p:nvSpPr>
          <p:cNvPr id="2" name="Title 1">
            <a:extLst>
              <a:ext uri="{FF2B5EF4-FFF2-40B4-BE49-F238E27FC236}">
                <a16:creationId xmlns:a16="http://schemas.microsoft.com/office/drawing/2014/main" id="{C0FE7AD4-8DC1-4349-AF94-71500DC4C4E1}"/>
              </a:ext>
            </a:extLst>
          </p:cNvPr>
          <p:cNvSpPr>
            <a:spLocks noGrp="1"/>
          </p:cNvSpPr>
          <p:nvPr>
            <p:ph type="title" hasCustomPrompt="1"/>
          </p:nvPr>
        </p:nvSpPr>
        <p:spPr>
          <a:xfrm>
            <a:off x="838200" y="688607"/>
            <a:ext cx="2053767" cy="599588"/>
          </a:xfrm>
        </p:spPr>
        <p:txBody>
          <a:bodyPr wrap="none">
            <a:spAutoFit/>
          </a:bodyPr>
          <a:lstStyle>
            <a:lvl1pPr>
              <a:defRPr sz="3600" b="0" i="0">
                <a:latin typeface="brandon_grotesquebold" panose="02000803000000000000" pitchFamily="2" charset="0"/>
              </a:defRPr>
            </a:lvl1pPr>
          </a:lstStyle>
          <a:p>
            <a:r>
              <a:rPr lang="en-US"/>
              <a:t>Main Title</a:t>
            </a:r>
          </a:p>
        </p:txBody>
      </p:sp>
      <p:sp>
        <p:nvSpPr>
          <p:cNvPr id="3" name="Content Placeholder 2">
            <a:extLst>
              <a:ext uri="{FF2B5EF4-FFF2-40B4-BE49-F238E27FC236}">
                <a16:creationId xmlns:a16="http://schemas.microsoft.com/office/drawing/2014/main" id="{CBF154E6-F9F7-2C46-8F1A-1E5B5EF477F2}"/>
              </a:ext>
            </a:extLst>
          </p:cNvPr>
          <p:cNvSpPr>
            <a:spLocks noGrp="1"/>
          </p:cNvSpPr>
          <p:nvPr>
            <p:ph idx="1"/>
          </p:nvPr>
        </p:nvSpPr>
        <p:spPr>
          <a:xfrm>
            <a:off x="832224" y="1846474"/>
            <a:ext cx="10515600" cy="730328"/>
          </a:xfrm>
        </p:spPr>
        <p:txBody>
          <a:bodyPr>
            <a:spAutoFit/>
          </a:bodyPr>
          <a:lstStyle>
            <a:lvl1pPr marL="0" indent="0">
              <a:buFontTx/>
              <a:buNone/>
              <a:defRPr sz="1800" b="0" i="0">
                <a:latin typeface="Georgia" panose="02040502050405020303" pitchFamily="18" charset="0"/>
              </a:defRPr>
            </a:lvl1pPr>
            <a:lvl2pPr>
              <a:buClr>
                <a:srgbClr val="21B6C1"/>
              </a:buClr>
              <a:defRPr sz="1600" b="0" i="0" baseline="0">
                <a:latin typeface="Georgia" panose="02040502050405020303" pitchFamily="18" charset="0"/>
              </a:defRPr>
            </a:lvl2pPr>
            <a:lvl3pPr>
              <a:defRPr sz="1200" b="0" i="0">
                <a:latin typeface="Georgia" panose="02040502050405020303" pitchFamily="18" charset="0"/>
              </a:defRPr>
            </a:lvl3pPr>
            <a:lvl4pPr>
              <a:defRPr sz="1050" b="0" i="0">
                <a:latin typeface="Georgia" panose="02040502050405020303" pitchFamily="18" charset="0"/>
              </a:defRPr>
            </a:lvl4pPr>
            <a:lvl5pPr>
              <a:defRPr sz="1600" b="0" i="0">
                <a:latin typeface="Georgia" panose="02040502050405020303" pitchFamily="18" charset="0"/>
              </a:defRPr>
            </a:lvl5pPr>
          </a:lstStyle>
          <a:p>
            <a:pPr lvl="0"/>
            <a:r>
              <a:rPr lang="en-US"/>
              <a:t>Edit Master text styles</a:t>
            </a:r>
          </a:p>
          <a:p>
            <a:pPr lvl="1"/>
            <a:r>
              <a:rPr lang="en-US"/>
              <a:t>Second level</a:t>
            </a:r>
          </a:p>
        </p:txBody>
      </p:sp>
      <p:pic>
        <p:nvPicPr>
          <p:cNvPr id="8" name="Picture 7">
            <a:extLst>
              <a:ext uri="{FF2B5EF4-FFF2-40B4-BE49-F238E27FC236}">
                <a16:creationId xmlns:a16="http://schemas.microsoft.com/office/drawing/2014/main" id="{08015B92-53CB-F04C-B91F-8A6B622FB71F}"/>
              </a:ext>
            </a:extLst>
          </p:cNvPr>
          <p:cNvPicPr>
            <a:picLocks noChangeAspect="1"/>
          </p:cNvPicPr>
          <p:nvPr userDrawn="1"/>
        </p:nvPicPr>
        <p:blipFill>
          <a:blip r:embed="rId3"/>
          <a:stretch>
            <a:fillRect/>
          </a:stretch>
        </p:blipFill>
        <p:spPr>
          <a:xfrm>
            <a:off x="848868" y="6225854"/>
            <a:ext cx="1752600" cy="381000"/>
          </a:xfrm>
          <a:prstGeom prst="rect">
            <a:avLst/>
          </a:prstGeom>
        </p:spPr>
      </p:pic>
      <p:sp>
        <p:nvSpPr>
          <p:cNvPr id="9" name="Slide Number Placeholder 5">
            <a:extLst>
              <a:ext uri="{FF2B5EF4-FFF2-40B4-BE49-F238E27FC236}">
                <a16:creationId xmlns:a16="http://schemas.microsoft.com/office/drawing/2014/main" id="{FE64407E-6D02-114E-9501-FAD6F5B42F89}"/>
              </a:ext>
            </a:extLst>
          </p:cNvPr>
          <p:cNvSpPr>
            <a:spLocks noGrp="1"/>
          </p:cNvSpPr>
          <p:nvPr>
            <p:ph type="sldNum" sz="quarter" idx="12"/>
          </p:nvPr>
        </p:nvSpPr>
        <p:spPr>
          <a:xfrm>
            <a:off x="8610600" y="6281044"/>
            <a:ext cx="2743200" cy="365125"/>
          </a:xfrm>
        </p:spPr>
        <p:txBody>
          <a:bodyPr/>
          <a:lstStyle>
            <a:lvl1pPr>
              <a:defRPr b="1" i="0">
                <a:solidFill>
                  <a:srgbClr val="0C2340"/>
                </a:solidFill>
                <a:latin typeface="brandon_grotesquebold" panose="020B0604020202020204" charset="0"/>
              </a:defRPr>
            </a:lvl1pPr>
          </a:lstStyle>
          <a:p>
            <a:fld id="{EAC521D8-0276-7043-A50F-48E286C59F7E}" type="slidenum">
              <a:rPr lang="en-US" smtClean="0"/>
              <a:pPr/>
              <a:t>‹#›</a:t>
            </a:fld>
            <a:endParaRPr lang="en-US"/>
          </a:p>
        </p:txBody>
      </p:sp>
      <p:sp>
        <p:nvSpPr>
          <p:cNvPr id="6" name="Text Placeholder 5">
            <a:extLst>
              <a:ext uri="{FF2B5EF4-FFF2-40B4-BE49-F238E27FC236}">
                <a16:creationId xmlns:a16="http://schemas.microsoft.com/office/drawing/2014/main" id="{8DA5435B-AF1B-482F-95CE-A235BF5DAC6B}"/>
              </a:ext>
            </a:extLst>
          </p:cNvPr>
          <p:cNvSpPr>
            <a:spLocks noGrp="1"/>
          </p:cNvSpPr>
          <p:nvPr>
            <p:ph type="body" sz="quarter" idx="13" hasCustomPrompt="1"/>
          </p:nvPr>
        </p:nvSpPr>
        <p:spPr>
          <a:xfrm>
            <a:off x="844176" y="1303798"/>
            <a:ext cx="1268296" cy="496996"/>
          </a:xfrm>
        </p:spPr>
        <p:txBody>
          <a:bodyPr wrap="none">
            <a:spAutoFit/>
          </a:bodyPr>
          <a:lstStyle>
            <a:lvl1pPr marL="0" indent="0">
              <a:buNone/>
              <a:defRPr sz="2400">
                <a:solidFill>
                  <a:srgbClr val="21B6C1"/>
                </a:solidFill>
                <a:latin typeface="brandon_grotesquebold" panose="020B0604020202020204" charset="0"/>
              </a:defRPr>
            </a:lvl1pPr>
          </a:lstStyle>
          <a:p>
            <a:pPr lvl="0"/>
            <a:r>
              <a:rPr lang="en-US"/>
              <a:t>Subtitles</a:t>
            </a:r>
          </a:p>
        </p:txBody>
      </p:sp>
      <p:pic>
        <p:nvPicPr>
          <p:cNvPr id="10" name="Picture 9">
            <a:extLst>
              <a:ext uri="{FF2B5EF4-FFF2-40B4-BE49-F238E27FC236}">
                <a16:creationId xmlns:a16="http://schemas.microsoft.com/office/drawing/2014/main" id="{E6DDF572-BAD9-70D8-9179-D910C87984B5}"/>
              </a:ext>
            </a:extLst>
          </p:cNvPr>
          <p:cNvPicPr/>
          <p:nvPr userDrawn="1"/>
        </p:nvPicPr>
        <p:blipFill>
          <a:blip r:embed="rId4" cstate="print">
            <a:biLevel thresh="50000"/>
            <a:extLst>
              <a:ext uri="{28A0092B-C50C-407E-A947-70E740481C1C}">
                <a14:useLocalDpi xmlns:a14="http://schemas.microsoft.com/office/drawing/2010/main" val="0"/>
              </a:ext>
            </a:extLst>
          </a:blip>
          <a:stretch>
            <a:fillRect/>
          </a:stretch>
        </p:blipFill>
        <p:spPr>
          <a:xfrm>
            <a:off x="2799662" y="6229078"/>
            <a:ext cx="1579412" cy="404166"/>
          </a:xfrm>
          <a:prstGeom prst="rect">
            <a:avLst/>
          </a:prstGeom>
        </p:spPr>
      </p:pic>
    </p:spTree>
    <p:extLst>
      <p:ext uri="{BB962C8B-B14F-4D97-AF65-F5344CB8AC3E}">
        <p14:creationId xmlns:p14="http://schemas.microsoft.com/office/powerpoint/2010/main" val="29249279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28D2DC-8165-9761-AA44-3BD75B043107}"/>
              </a:ext>
            </a:extLst>
          </p:cNvPr>
          <p:cNvPicPr>
            <a:picLocks noChangeAspect="1"/>
          </p:cNvPicPr>
          <p:nvPr userDrawn="1"/>
        </p:nvPicPr>
        <p:blipFill>
          <a:blip r:embed="rId2"/>
          <a:stretch>
            <a:fillRect/>
          </a:stretch>
        </p:blipFill>
        <p:spPr>
          <a:xfrm>
            <a:off x="848868" y="6225854"/>
            <a:ext cx="1752600" cy="381000"/>
          </a:xfrm>
          <a:prstGeom prst="rect">
            <a:avLst/>
          </a:prstGeom>
        </p:spPr>
      </p:pic>
      <p:pic>
        <p:nvPicPr>
          <p:cNvPr id="3" name="Picture 2">
            <a:extLst>
              <a:ext uri="{FF2B5EF4-FFF2-40B4-BE49-F238E27FC236}">
                <a16:creationId xmlns:a16="http://schemas.microsoft.com/office/drawing/2014/main" id="{7C3780E0-D33D-A9B3-E755-598ACCB9279F}"/>
              </a:ext>
            </a:extLst>
          </p:cNvPr>
          <p:cNvPicPr/>
          <p:nvPr userDrawn="1"/>
        </p:nvPicPr>
        <p:blipFill>
          <a:blip r:embed="rId3" cstate="print">
            <a:biLevel thresh="50000"/>
            <a:extLst>
              <a:ext uri="{28A0092B-C50C-407E-A947-70E740481C1C}">
                <a14:useLocalDpi xmlns:a14="http://schemas.microsoft.com/office/drawing/2010/main" val="0"/>
              </a:ext>
            </a:extLst>
          </a:blip>
          <a:stretch>
            <a:fillRect/>
          </a:stretch>
        </p:blipFill>
        <p:spPr>
          <a:xfrm>
            <a:off x="2799662" y="6229078"/>
            <a:ext cx="1579412" cy="404166"/>
          </a:xfrm>
          <a:prstGeom prst="rect">
            <a:avLst/>
          </a:prstGeom>
        </p:spPr>
      </p:pic>
    </p:spTree>
    <p:extLst>
      <p:ext uri="{BB962C8B-B14F-4D97-AF65-F5344CB8AC3E}">
        <p14:creationId xmlns:p14="http://schemas.microsoft.com/office/powerpoint/2010/main" val="3699708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E9132D6-0004-C34B-A570-7AECE0027133}"/>
              </a:ext>
            </a:extLst>
          </p:cNvPr>
          <p:cNvSpPr>
            <a:spLocks noGrp="1"/>
          </p:cNvSpPr>
          <p:nvPr>
            <p:ph type="pic" sz="quarter" idx="10"/>
          </p:nvPr>
        </p:nvSpPr>
        <p:spPr>
          <a:xfrm>
            <a:off x="0" y="0"/>
            <a:ext cx="12192000" cy="341632"/>
          </a:xfrm>
          <a:solidFill>
            <a:schemeClr val="bg1">
              <a:lumMod val="95000"/>
            </a:schemeClr>
          </a:solidFill>
        </p:spPr>
        <p:txBody>
          <a:bodyPr/>
          <a:lstStyle/>
          <a:p>
            <a:endParaRPr lang="en-US"/>
          </a:p>
        </p:txBody>
      </p:sp>
    </p:spTree>
    <p:extLst>
      <p:ext uri="{BB962C8B-B14F-4D97-AF65-F5344CB8AC3E}">
        <p14:creationId xmlns:p14="http://schemas.microsoft.com/office/powerpoint/2010/main" val="21308904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545807"/>
            <a:ext cx="2472152" cy="712311"/>
          </a:xfrm>
          <a:prstGeom prst="rect">
            <a:avLst/>
          </a:prstGeom>
        </p:spPr>
        <p:txBody>
          <a:bodyPr vert="horz" wrap="none" lIns="91440" tIns="45720" rIns="91440" bIns="45720" rtlCol="0" anchor="ctr">
            <a:spAutoFit/>
          </a:bodyPr>
          <a:lstStyle/>
          <a:p>
            <a:pPr lvl="0"/>
            <a:r>
              <a:rPr lang="en-US"/>
              <a:t>Main Title</a:t>
            </a:r>
          </a:p>
        </p:txBody>
      </p:sp>
      <p:sp>
        <p:nvSpPr>
          <p:cNvPr id="3" name="Text Placeholder 2"/>
          <p:cNvSpPr>
            <a:spLocks noGrp="1"/>
          </p:cNvSpPr>
          <p:nvPr>
            <p:ph type="body" idx="1"/>
          </p:nvPr>
        </p:nvSpPr>
        <p:spPr>
          <a:xfrm>
            <a:off x="838200" y="1699681"/>
            <a:ext cx="10515600" cy="627351"/>
          </a:xfrm>
          <a:prstGeom prst="rect">
            <a:avLst/>
          </a:prstGeom>
        </p:spPr>
        <p:txBody>
          <a:bodyPr vert="horz" lIns="91440" tIns="45720" rIns="91440" bIns="45720" rtlCol="0">
            <a:spAutoFit/>
          </a:bodyPr>
          <a:lstStyle/>
          <a:p>
            <a:pPr marL="0" lvl="0" indent="0">
              <a:buFontTx/>
              <a:buNone/>
            </a:pPr>
            <a:r>
              <a:rPr lang="en-US"/>
              <a:t>Edit Master text styles</a:t>
            </a:r>
          </a:p>
          <a:p>
            <a:pPr lvl="1">
              <a:buClr>
                <a:srgbClr val="21B6C1"/>
              </a:buClr>
            </a:pPr>
            <a:r>
              <a:rPr lang="en-US"/>
              <a:t>Second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42E98-4098-476D-9833-F58CE30DB6F9}" type="datetimeFigureOut">
              <a:rPr lang="en-US" smtClean="0"/>
              <a:t>5/24/2022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C521D8-0276-7043-A50F-48E286C59F7E}" type="slidenum">
              <a:rPr lang="en-US" smtClean="0"/>
              <a:pPr/>
              <a:t>‹#›</a:t>
            </a:fld>
            <a:endParaRPr lang="en-US"/>
          </a:p>
        </p:txBody>
      </p:sp>
      <p:pic>
        <p:nvPicPr>
          <p:cNvPr id="8" name="Picture 7">
            <a:extLst>
              <a:ext uri="{FF2B5EF4-FFF2-40B4-BE49-F238E27FC236}">
                <a16:creationId xmlns:a16="http://schemas.microsoft.com/office/drawing/2014/main" id="{5927F63A-1C6A-E743-9A99-705ACCBBE8DE}"/>
              </a:ext>
            </a:extLst>
          </p:cNvPr>
          <p:cNvPicPr>
            <a:picLocks noChangeAspect="1"/>
          </p:cNvPicPr>
          <p:nvPr userDrawn="1"/>
        </p:nvPicPr>
        <p:blipFill>
          <a:blip r:embed="rId7"/>
          <a:stretch>
            <a:fillRect/>
          </a:stretch>
        </p:blipFill>
        <p:spPr>
          <a:xfrm>
            <a:off x="10838327" y="3952015"/>
            <a:ext cx="2623607" cy="2623607"/>
          </a:xfrm>
          <a:prstGeom prst="rect">
            <a:avLst/>
          </a:prstGeom>
        </p:spPr>
      </p:pic>
    </p:spTree>
    <p:extLst>
      <p:ext uri="{BB962C8B-B14F-4D97-AF65-F5344CB8AC3E}">
        <p14:creationId xmlns:p14="http://schemas.microsoft.com/office/powerpoint/2010/main" val="2246350197"/>
      </p:ext>
    </p:extLst>
  </p:cSld>
  <p:clrMap bg1="lt1" tx1="dk1" bg2="lt2" tx2="dk2" accent1="accent1" accent2="accent2" accent3="accent3" accent4="accent4" accent5="accent5" accent6="accent6" hlink="hlink" folHlink="folHlink"/>
  <p:sldLayoutIdLst>
    <p:sldLayoutId id="2147483804" r:id="rId1"/>
    <p:sldLayoutId id="2147483653" r:id="rId2"/>
    <p:sldLayoutId id="2147483786" r:id="rId3"/>
    <p:sldLayoutId id="2147483806" r:id="rId4"/>
    <p:sldLayoutId id="2147483807" r:id="rId5"/>
  </p:sldLayoutIdLst>
  <p:hf hdr="0" ftr="0" dt="0"/>
  <p:txStyles>
    <p:titleStyle>
      <a:lvl1pPr algn="l" defTabSz="914400" rtl="0" eaLnBrk="1" latinLnBrk="0" hangingPunct="1">
        <a:lnSpc>
          <a:spcPct val="90000"/>
        </a:lnSpc>
        <a:spcBef>
          <a:spcPct val="0"/>
        </a:spcBef>
        <a:buNone/>
        <a:defRPr lang="en-US" sz="4400" b="0" i="0" kern="1200" dirty="0">
          <a:solidFill>
            <a:srgbClr val="0C2340"/>
          </a:solidFill>
          <a:latin typeface="brandon_grotesquebold" panose="02000803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1800" b="0" i="0" kern="1200" dirty="0" smtClean="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1.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249396" y="1544188"/>
            <a:ext cx="9380453" cy="1938992"/>
          </a:xfrm>
        </p:spPr>
        <p:txBody>
          <a:bodyPr/>
          <a:lstStyle/>
          <a:p>
            <a:pPr>
              <a:lnSpc>
                <a:spcPct val="100000"/>
              </a:lnSpc>
            </a:pPr>
            <a:r>
              <a:rPr lang="en-US" sz="4800" dirty="0" err="1">
                <a:latin typeface="brandon_grotesquebold" panose="02000803000000000000"/>
              </a:rPr>
              <a:t>VeggieRx</a:t>
            </a:r>
            <a:r>
              <a:rPr lang="en-US" sz="4800" dirty="0">
                <a:latin typeface="brandon_grotesquebold" panose="02000803000000000000"/>
              </a:rPr>
              <a:t> and CCDPH Partnership</a:t>
            </a:r>
            <a:br>
              <a:rPr lang="en-US" sz="4800" dirty="0"/>
            </a:br>
            <a:endParaRPr lang="en-US" sz="4800" dirty="0"/>
          </a:p>
        </p:txBody>
      </p:sp>
      <p:sp>
        <p:nvSpPr>
          <p:cNvPr id="4" name="Slide Number Placeholder 3"/>
          <p:cNvSpPr>
            <a:spLocks noGrp="1"/>
          </p:cNvSpPr>
          <p:nvPr>
            <p:ph type="sldNum" sz="quarter" idx="4294967295"/>
          </p:nvPr>
        </p:nvSpPr>
        <p:spPr>
          <a:xfrm>
            <a:off x="9448800" y="6281738"/>
            <a:ext cx="2743200" cy="365125"/>
          </a:xfrm>
        </p:spPr>
        <p:txBody>
          <a:bodyPr/>
          <a:lstStyle/>
          <a:p>
            <a:fld id="{E160E30C-E776-4664-92A6-C662578F189D}" type="slidenum">
              <a:rPr lang="en-US" smtClean="0"/>
              <a:t>1</a:t>
            </a:fld>
            <a:endParaRPr lang="en-US"/>
          </a:p>
        </p:txBody>
      </p:sp>
      <p:pic>
        <p:nvPicPr>
          <p:cNvPr id="9" name="Picture 8" descr="2019 CCDPH master logo_final_solid whiteOL_no tag.png"/>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709026" y="5806093"/>
            <a:ext cx="3151632" cy="777240"/>
          </a:xfrm>
          <a:prstGeom prst="rect">
            <a:avLst/>
          </a:prstGeom>
        </p:spPr>
      </p:pic>
    </p:spTree>
    <p:extLst>
      <p:ext uri="{BB962C8B-B14F-4D97-AF65-F5344CB8AC3E}">
        <p14:creationId xmlns:p14="http://schemas.microsoft.com/office/powerpoint/2010/main" val="3533793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18">
            <a:extLst>
              <a:ext uri="{FF2B5EF4-FFF2-40B4-BE49-F238E27FC236}">
                <a16:creationId xmlns:a16="http://schemas.microsoft.com/office/drawing/2014/main" id="{22F939B8-64F3-7243-A7BA-47411F774935}"/>
              </a:ext>
            </a:extLst>
          </p:cNvPr>
          <p:cNvSpPr>
            <a:spLocks/>
          </p:cNvSpPr>
          <p:nvPr/>
        </p:nvSpPr>
        <p:spPr bwMode="auto">
          <a:xfrm>
            <a:off x="9151415" y="2469877"/>
            <a:ext cx="2024244" cy="2027783"/>
          </a:xfrm>
          <a:custGeom>
            <a:avLst/>
            <a:gdLst>
              <a:gd name="T0" fmla="*/ 22 w 525"/>
              <a:gd name="T1" fmla="*/ 285 h 525"/>
              <a:gd name="T2" fmla="*/ 240 w 525"/>
              <a:gd name="T3" fmla="*/ 503 h 525"/>
              <a:gd name="T4" fmla="*/ 320 w 525"/>
              <a:gd name="T5" fmla="*/ 503 h 525"/>
              <a:gd name="T6" fmla="*/ 459 w 525"/>
              <a:gd name="T7" fmla="*/ 365 h 525"/>
              <a:gd name="T8" fmla="*/ 459 w 525"/>
              <a:gd name="T9" fmla="*/ 124 h 525"/>
              <a:gd name="T10" fmla="*/ 401 w 525"/>
              <a:gd name="T11" fmla="*/ 66 h 525"/>
              <a:gd name="T12" fmla="*/ 160 w 525"/>
              <a:gd name="T13" fmla="*/ 66 h 525"/>
              <a:gd name="T14" fmla="*/ 22 w 525"/>
              <a:gd name="T15" fmla="*/ 204 h 525"/>
              <a:gd name="T16" fmla="*/ 22 w 525"/>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5" h="525">
                <a:moveTo>
                  <a:pt x="22" y="285"/>
                </a:moveTo>
                <a:cubicBezTo>
                  <a:pt x="240" y="503"/>
                  <a:pt x="240" y="503"/>
                  <a:pt x="240" y="503"/>
                </a:cubicBezTo>
                <a:cubicBezTo>
                  <a:pt x="262" y="525"/>
                  <a:pt x="298" y="525"/>
                  <a:pt x="320" y="503"/>
                </a:cubicBezTo>
                <a:cubicBezTo>
                  <a:pt x="459" y="365"/>
                  <a:pt x="459" y="365"/>
                  <a:pt x="459" y="365"/>
                </a:cubicBezTo>
                <a:cubicBezTo>
                  <a:pt x="525" y="299"/>
                  <a:pt x="525" y="190"/>
                  <a:pt x="459" y="124"/>
                </a:cubicBezTo>
                <a:cubicBezTo>
                  <a:pt x="401" y="66"/>
                  <a:pt x="401" y="66"/>
                  <a:pt x="401" y="66"/>
                </a:cubicBezTo>
                <a:cubicBezTo>
                  <a:pt x="334" y="0"/>
                  <a:pt x="226" y="0"/>
                  <a:pt x="160" y="66"/>
                </a:cubicBezTo>
                <a:cubicBezTo>
                  <a:pt x="22" y="204"/>
                  <a:pt x="22" y="204"/>
                  <a:pt x="22" y="204"/>
                </a:cubicBezTo>
                <a:cubicBezTo>
                  <a:pt x="0" y="227"/>
                  <a:pt x="0" y="263"/>
                  <a:pt x="22" y="285"/>
                </a:cubicBezTo>
                <a:close/>
              </a:path>
            </a:pathLst>
          </a:custGeom>
          <a:solidFill>
            <a:srgbClr val="F58573"/>
          </a:solidFill>
          <a:ln/>
          <a:effectLst/>
        </p:spPr>
        <p:style>
          <a:lnRef idx="0">
            <a:schemeClr val="accent5"/>
          </a:lnRef>
          <a:fillRef idx="3">
            <a:schemeClr val="accent5"/>
          </a:fillRef>
          <a:effectRef idx="3">
            <a:schemeClr val="accent5"/>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2" name="Freeform 13">
            <a:extLst>
              <a:ext uri="{FF2B5EF4-FFF2-40B4-BE49-F238E27FC236}">
                <a16:creationId xmlns:a16="http://schemas.microsoft.com/office/drawing/2014/main" id="{7998526C-B297-584A-8CE6-410147E3D47E}"/>
              </a:ext>
            </a:extLst>
          </p:cNvPr>
          <p:cNvSpPr>
            <a:spLocks/>
          </p:cNvSpPr>
          <p:nvPr/>
        </p:nvSpPr>
        <p:spPr bwMode="auto">
          <a:xfrm>
            <a:off x="497555" y="1928900"/>
            <a:ext cx="11201400" cy="2529866"/>
          </a:xfrm>
          <a:custGeom>
            <a:avLst/>
            <a:gdLst>
              <a:gd name="T0" fmla="*/ 2907 w 2907"/>
              <a:gd name="T1" fmla="*/ 18 h 655"/>
              <a:gd name="T2" fmla="*/ 2872 w 2907"/>
              <a:gd name="T3" fmla="*/ 154 h 655"/>
              <a:gd name="T4" fmla="*/ 2829 w 2907"/>
              <a:gd name="T5" fmla="*/ 111 h 655"/>
              <a:gd name="T6" fmla="*/ 2837 w 2907"/>
              <a:gd name="T7" fmla="*/ 82 h 655"/>
              <a:gd name="T8" fmla="*/ 2715 w 2907"/>
              <a:gd name="T9" fmla="*/ 210 h 655"/>
              <a:gd name="T10" fmla="*/ 2679 w 2907"/>
              <a:gd name="T11" fmla="*/ 174 h 655"/>
              <a:gd name="T12" fmla="*/ 2609 w 2907"/>
              <a:gd name="T13" fmla="*/ 127 h 655"/>
              <a:gd name="T14" fmla="*/ 2526 w 2907"/>
              <a:gd name="T15" fmla="*/ 111 h 655"/>
              <a:gd name="T16" fmla="*/ 2444 w 2907"/>
              <a:gd name="T17" fmla="*/ 127 h 655"/>
              <a:gd name="T18" fmla="*/ 2374 w 2907"/>
              <a:gd name="T19" fmla="*/ 174 h 655"/>
              <a:gd name="T20" fmla="*/ 2036 w 2907"/>
              <a:gd name="T21" fmla="*/ 174 h 655"/>
              <a:gd name="T22" fmla="*/ 1967 w 2907"/>
              <a:gd name="T23" fmla="*/ 127 h 655"/>
              <a:gd name="T24" fmla="*/ 1884 w 2907"/>
              <a:gd name="T25" fmla="*/ 111 h 655"/>
              <a:gd name="T26" fmla="*/ 1801 w 2907"/>
              <a:gd name="T27" fmla="*/ 127 h 655"/>
              <a:gd name="T28" fmla="*/ 1732 w 2907"/>
              <a:gd name="T29" fmla="*/ 174 h 655"/>
              <a:gd name="T30" fmla="*/ 1413 w 2907"/>
              <a:gd name="T31" fmla="*/ 174 h 655"/>
              <a:gd name="T32" fmla="*/ 1343 w 2907"/>
              <a:gd name="T33" fmla="*/ 127 h 655"/>
              <a:gd name="T34" fmla="*/ 1260 w 2907"/>
              <a:gd name="T35" fmla="*/ 111 h 655"/>
              <a:gd name="T36" fmla="*/ 1178 w 2907"/>
              <a:gd name="T37" fmla="*/ 127 h 655"/>
              <a:gd name="T38" fmla="*/ 1108 w 2907"/>
              <a:gd name="T39" fmla="*/ 174 h 655"/>
              <a:gd name="T40" fmla="*/ 789 w 2907"/>
              <a:gd name="T41" fmla="*/ 174 h 655"/>
              <a:gd name="T42" fmla="*/ 719 w 2907"/>
              <a:gd name="T43" fmla="*/ 127 h 655"/>
              <a:gd name="T44" fmla="*/ 637 w 2907"/>
              <a:gd name="T45" fmla="*/ 111 h 655"/>
              <a:gd name="T46" fmla="*/ 554 w 2907"/>
              <a:gd name="T47" fmla="*/ 127 h 655"/>
              <a:gd name="T48" fmla="*/ 18 w 2907"/>
              <a:gd name="T49" fmla="*/ 655 h 655"/>
              <a:gd name="T50" fmla="*/ 0 w 2907"/>
              <a:gd name="T51" fmla="*/ 640 h 655"/>
              <a:gd name="T52" fmla="*/ 545 w 2907"/>
              <a:gd name="T53" fmla="*/ 106 h 655"/>
              <a:gd name="T54" fmla="*/ 637 w 2907"/>
              <a:gd name="T55" fmla="*/ 88 h 655"/>
              <a:gd name="T56" fmla="*/ 728 w 2907"/>
              <a:gd name="T57" fmla="*/ 106 h 655"/>
              <a:gd name="T58" fmla="*/ 805 w 2907"/>
              <a:gd name="T59" fmla="*/ 158 h 655"/>
              <a:gd name="T60" fmla="*/ 1092 w 2907"/>
              <a:gd name="T61" fmla="*/ 158 h 655"/>
              <a:gd name="T62" fmla="*/ 1169 w 2907"/>
              <a:gd name="T63" fmla="*/ 106 h 655"/>
              <a:gd name="T64" fmla="*/ 1260 w 2907"/>
              <a:gd name="T65" fmla="*/ 88 h 655"/>
              <a:gd name="T66" fmla="*/ 1352 w 2907"/>
              <a:gd name="T67" fmla="*/ 106 h 655"/>
              <a:gd name="T68" fmla="*/ 1429 w 2907"/>
              <a:gd name="T69" fmla="*/ 158 h 655"/>
              <a:gd name="T70" fmla="*/ 1716 w 2907"/>
              <a:gd name="T71" fmla="*/ 158 h 655"/>
              <a:gd name="T72" fmla="*/ 1793 w 2907"/>
              <a:gd name="T73" fmla="*/ 106 h 655"/>
              <a:gd name="T74" fmla="*/ 1884 w 2907"/>
              <a:gd name="T75" fmla="*/ 88 h 655"/>
              <a:gd name="T76" fmla="*/ 1975 w 2907"/>
              <a:gd name="T77" fmla="*/ 106 h 655"/>
              <a:gd name="T78" fmla="*/ 2052 w 2907"/>
              <a:gd name="T79" fmla="*/ 158 h 655"/>
              <a:gd name="T80" fmla="*/ 2358 w 2907"/>
              <a:gd name="T81" fmla="*/ 158 h 655"/>
              <a:gd name="T82" fmla="*/ 2435 w 2907"/>
              <a:gd name="T83" fmla="*/ 106 h 655"/>
              <a:gd name="T84" fmla="*/ 2526 w 2907"/>
              <a:gd name="T85" fmla="*/ 88 h 655"/>
              <a:gd name="T86" fmla="*/ 2618 w 2907"/>
              <a:gd name="T87" fmla="*/ 106 h 655"/>
              <a:gd name="T88" fmla="*/ 2695 w 2907"/>
              <a:gd name="T89" fmla="*/ 158 h 655"/>
              <a:gd name="T90" fmla="*/ 2715 w 2907"/>
              <a:gd name="T91" fmla="*/ 178 h 655"/>
              <a:gd name="T92" fmla="*/ 2817 w 2907"/>
              <a:gd name="T93" fmla="*/ 69 h 655"/>
              <a:gd name="T94" fmla="*/ 2793 w 2907"/>
              <a:gd name="T95" fmla="*/ 75 h 655"/>
              <a:gd name="T96" fmla="*/ 2752 w 2907"/>
              <a:gd name="T97" fmla="*/ 34 h 655"/>
              <a:gd name="T98" fmla="*/ 2890 w 2907"/>
              <a:gd name="T99" fmla="*/ 0 h 655"/>
              <a:gd name="T100" fmla="*/ 2907 w 2907"/>
              <a:gd name="T101" fmla="*/ 18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07" h="655">
                <a:moveTo>
                  <a:pt x="2907" y="18"/>
                </a:moveTo>
                <a:cubicBezTo>
                  <a:pt x="2872" y="154"/>
                  <a:pt x="2872" y="154"/>
                  <a:pt x="2872" y="154"/>
                </a:cubicBezTo>
                <a:cubicBezTo>
                  <a:pt x="2829" y="111"/>
                  <a:pt x="2829" y="111"/>
                  <a:pt x="2829" y="111"/>
                </a:cubicBezTo>
                <a:cubicBezTo>
                  <a:pt x="2837" y="82"/>
                  <a:pt x="2837" y="82"/>
                  <a:pt x="2837" y="82"/>
                </a:cubicBezTo>
                <a:cubicBezTo>
                  <a:pt x="2794" y="128"/>
                  <a:pt x="2789" y="136"/>
                  <a:pt x="2715" y="210"/>
                </a:cubicBezTo>
                <a:cubicBezTo>
                  <a:pt x="2679" y="174"/>
                  <a:pt x="2679" y="174"/>
                  <a:pt x="2679" y="174"/>
                </a:cubicBezTo>
                <a:cubicBezTo>
                  <a:pt x="2658" y="153"/>
                  <a:pt x="2634" y="138"/>
                  <a:pt x="2609" y="127"/>
                </a:cubicBezTo>
                <a:cubicBezTo>
                  <a:pt x="2583" y="116"/>
                  <a:pt x="2555" y="111"/>
                  <a:pt x="2526" y="111"/>
                </a:cubicBezTo>
                <a:cubicBezTo>
                  <a:pt x="2498" y="111"/>
                  <a:pt x="2470" y="116"/>
                  <a:pt x="2444" y="127"/>
                </a:cubicBezTo>
                <a:cubicBezTo>
                  <a:pt x="2418" y="138"/>
                  <a:pt x="2395" y="153"/>
                  <a:pt x="2374" y="174"/>
                </a:cubicBezTo>
                <a:cubicBezTo>
                  <a:pt x="2149" y="399"/>
                  <a:pt x="2261" y="399"/>
                  <a:pt x="2036" y="174"/>
                </a:cubicBezTo>
                <a:cubicBezTo>
                  <a:pt x="2016" y="153"/>
                  <a:pt x="1992" y="138"/>
                  <a:pt x="1967" y="127"/>
                </a:cubicBezTo>
                <a:cubicBezTo>
                  <a:pt x="1940" y="116"/>
                  <a:pt x="1912" y="111"/>
                  <a:pt x="1884" y="111"/>
                </a:cubicBezTo>
                <a:cubicBezTo>
                  <a:pt x="1856" y="111"/>
                  <a:pt x="1828" y="116"/>
                  <a:pt x="1801" y="127"/>
                </a:cubicBezTo>
                <a:cubicBezTo>
                  <a:pt x="1776" y="138"/>
                  <a:pt x="1752" y="153"/>
                  <a:pt x="1732" y="174"/>
                </a:cubicBezTo>
                <a:cubicBezTo>
                  <a:pt x="1528" y="378"/>
                  <a:pt x="1616" y="378"/>
                  <a:pt x="1413" y="174"/>
                </a:cubicBezTo>
                <a:cubicBezTo>
                  <a:pt x="1392" y="153"/>
                  <a:pt x="1368" y="138"/>
                  <a:pt x="1343" y="127"/>
                </a:cubicBezTo>
                <a:cubicBezTo>
                  <a:pt x="1317" y="116"/>
                  <a:pt x="1289" y="111"/>
                  <a:pt x="1260" y="111"/>
                </a:cubicBezTo>
                <a:cubicBezTo>
                  <a:pt x="1232" y="111"/>
                  <a:pt x="1204" y="116"/>
                  <a:pt x="1178" y="127"/>
                </a:cubicBezTo>
                <a:cubicBezTo>
                  <a:pt x="1152" y="138"/>
                  <a:pt x="1129" y="153"/>
                  <a:pt x="1108" y="174"/>
                </a:cubicBezTo>
                <a:cubicBezTo>
                  <a:pt x="904" y="378"/>
                  <a:pt x="993" y="378"/>
                  <a:pt x="789" y="174"/>
                </a:cubicBezTo>
                <a:cubicBezTo>
                  <a:pt x="768" y="153"/>
                  <a:pt x="745" y="138"/>
                  <a:pt x="719" y="127"/>
                </a:cubicBezTo>
                <a:cubicBezTo>
                  <a:pt x="693" y="116"/>
                  <a:pt x="665" y="111"/>
                  <a:pt x="637" y="111"/>
                </a:cubicBezTo>
                <a:cubicBezTo>
                  <a:pt x="609" y="111"/>
                  <a:pt x="580" y="116"/>
                  <a:pt x="554" y="127"/>
                </a:cubicBezTo>
                <a:cubicBezTo>
                  <a:pt x="476" y="159"/>
                  <a:pt x="86" y="587"/>
                  <a:pt x="18" y="655"/>
                </a:cubicBezTo>
                <a:cubicBezTo>
                  <a:pt x="0" y="640"/>
                  <a:pt x="0" y="640"/>
                  <a:pt x="0" y="640"/>
                </a:cubicBezTo>
                <a:cubicBezTo>
                  <a:pt x="74" y="567"/>
                  <a:pt x="460" y="142"/>
                  <a:pt x="545" y="106"/>
                </a:cubicBezTo>
                <a:cubicBezTo>
                  <a:pt x="575" y="94"/>
                  <a:pt x="606" y="88"/>
                  <a:pt x="637" y="88"/>
                </a:cubicBezTo>
                <a:cubicBezTo>
                  <a:pt x="668" y="88"/>
                  <a:pt x="699" y="94"/>
                  <a:pt x="728" y="106"/>
                </a:cubicBezTo>
                <a:cubicBezTo>
                  <a:pt x="756" y="118"/>
                  <a:pt x="782" y="135"/>
                  <a:pt x="805" y="158"/>
                </a:cubicBezTo>
                <a:cubicBezTo>
                  <a:pt x="989" y="342"/>
                  <a:pt x="908" y="342"/>
                  <a:pt x="1092" y="158"/>
                </a:cubicBezTo>
                <a:cubicBezTo>
                  <a:pt x="1115" y="135"/>
                  <a:pt x="1141" y="118"/>
                  <a:pt x="1169" y="106"/>
                </a:cubicBezTo>
                <a:cubicBezTo>
                  <a:pt x="1198" y="94"/>
                  <a:pt x="1229" y="88"/>
                  <a:pt x="1260" y="88"/>
                </a:cubicBezTo>
                <a:cubicBezTo>
                  <a:pt x="1291" y="88"/>
                  <a:pt x="1322" y="94"/>
                  <a:pt x="1352" y="106"/>
                </a:cubicBezTo>
                <a:cubicBezTo>
                  <a:pt x="1380" y="118"/>
                  <a:pt x="1406" y="135"/>
                  <a:pt x="1429" y="158"/>
                </a:cubicBezTo>
                <a:cubicBezTo>
                  <a:pt x="1613" y="342"/>
                  <a:pt x="1531" y="342"/>
                  <a:pt x="1716" y="158"/>
                </a:cubicBezTo>
                <a:cubicBezTo>
                  <a:pt x="1738" y="135"/>
                  <a:pt x="1765" y="118"/>
                  <a:pt x="1793" y="106"/>
                </a:cubicBezTo>
                <a:cubicBezTo>
                  <a:pt x="1822" y="94"/>
                  <a:pt x="1853" y="88"/>
                  <a:pt x="1884" y="88"/>
                </a:cubicBezTo>
                <a:cubicBezTo>
                  <a:pt x="1915" y="88"/>
                  <a:pt x="1946" y="94"/>
                  <a:pt x="1975" y="106"/>
                </a:cubicBezTo>
                <a:cubicBezTo>
                  <a:pt x="2003" y="118"/>
                  <a:pt x="2030" y="135"/>
                  <a:pt x="2052" y="158"/>
                </a:cubicBezTo>
                <a:cubicBezTo>
                  <a:pt x="2252" y="357"/>
                  <a:pt x="2159" y="357"/>
                  <a:pt x="2358" y="158"/>
                </a:cubicBezTo>
                <a:cubicBezTo>
                  <a:pt x="2381" y="135"/>
                  <a:pt x="2407" y="118"/>
                  <a:pt x="2435" y="106"/>
                </a:cubicBezTo>
                <a:cubicBezTo>
                  <a:pt x="2464" y="94"/>
                  <a:pt x="2495" y="88"/>
                  <a:pt x="2526" y="88"/>
                </a:cubicBezTo>
                <a:cubicBezTo>
                  <a:pt x="2557" y="88"/>
                  <a:pt x="2588" y="94"/>
                  <a:pt x="2618" y="106"/>
                </a:cubicBezTo>
                <a:cubicBezTo>
                  <a:pt x="2646" y="118"/>
                  <a:pt x="2672" y="135"/>
                  <a:pt x="2695" y="158"/>
                </a:cubicBezTo>
                <a:cubicBezTo>
                  <a:pt x="2715" y="178"/>
                  <a:pt x="2715" y="178"/>
                  <a:pt x="2715" y="178"/>
                </a:cubicBezTo>
                <a:cubicBezTo>
                  <a:pt x="2757" y="134"/>
                  <a:pt x="2753" y="135"/>
                  <a:pt x="2817" y="69"/>
                </a:cubicBezTo>
                <a:cubicBezTo>
                  <a:pt x="2793" y="75"/>
                  <a:pt x="2793" y="75"/>
                  <a:pt x="2793" y="75"/>
                </a:cubicBezTo>
                <a:cubicBezTo>
                  <a:pt x="2752" y="34"/>
                  <a:pt x="2752" y="34"/>
                  <a:pt x="2752" y="34"/>
                </a:cubicBezTo>
                <a:cubicBezTo>
                  <a:pt x="2890" y="0"/>
                  <a:pt x="2890" y="0"/>
                  <a:pt x="2890" y="0"/>
                </a:cubicBezTo>
                <a:cubicBezTo>
                  <a:pt x="2907" y="18"/>
                  <a:pt x="2907" y="18"/>
                  <a:pt x="2907" y="18"/>
                </a:cubicBezTo>
                <a:close/>
              </a:path>
            </a:pathLst>
          </a:custGeom>
          <a:solidFill>
            <a:schemeClr val="tx2">
              <a:lumMod val="20000"/>
              <a:lumOff val="80000"/>
            </a:schemeClr>
          </a:solidFill>
          <a:ln>
            <a:noFill/>
          </a:ln>
          <a:effectLst/>
        </p:spPr>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4" name="Freeform 6">
            <a:extLst>
              <a:ext uri="{FF2B5EF4-FFF2-40B4-BE49-F238E27FC236}">
                <a16:creationId xmlns:a16="http://schemas.microsoft.com/office/drawing/2014/main" id="{BD5C7686-2735-E043-AE06-41E1F57683D4}"/>
              </a:ext>
            </a:extLst>
          </p:cNvPr>
          <p:cNvSpPr>
            <a:spLocks/>
          </p:cNvSpPr>
          <p:nvPr/>
        </p:nvSpPr>
        <p:spPr bwMode="auto">
          <a:xfrm>
            <a:off x="805170" y="3542993"/>
            <a:ext cx="2027780" cy="2027783"/>
          </a:xfrm>
          <a:custGeom>
            <a:avLst/>
            <a:gdLst>
              <a:gd name="T0" fmla="*/ 67 w 526"/>
              <a:gd name="T1" fmla="*/ 160 h 525"/>
              <a:gd name="T2" fmla="*/ 205 w 526"/>
              <a:gd name="T3" fmla="*/ 22 h 525"/>
              <a:gd name="T4" fmla="*/ 285 w 526"/>
              <a:gd name="T5" fmla="*/ 22 h 525"/>
              <a:gd name="T6" fmla="*/ 504 w 526"/>
              <a:gd name="T7" fmla="*/ 241 h 525"/>
              <a:gd name="T8" fmla="*/ 504 w 526"/>
              <a:gd name="T9" fmla="*/ 321 h 525"/>
              <a:gd name="T10" fmla="*/ 366 w 526"/>
              <a:gd name="T11" fmla="*/ 459 h 525"/>
              <a:gd name="T12" fmla="*/ 125 w 526"/>
              <a:gd name="T13" fmla="*/ 459 h 525"/>
              <a:gd name="T14" fmla="*/ 67 w 526"/>
              <a:gd name="T15" fmla="*/ 401 h 525"/>
              <a:gd name="T16" fmla="*/ 67 w 526"/>
              <a:gd name="T17" fmla="*/ 16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5">
                <a:moveTo>
                  <a:pt x="67" y="160"/>
                </a:moveTo>
                <a:cubicBezTo>
                  <a:pt x="205" y="22"/>
                  <a:pt x="205" y="22"/>
                  <a:pt x="205" y="22"/>
                </a:cubicBezTo>
                <a:cubicBezTo>
                  <a:pt x="227" y="0"/>
                  <a:pt x="263" y="0"/>
                  <a:pt x="285" y="22"/>
                </a:cubicBezTo>
                <a:cubicBezTo>
                  <a:pt x="504" y="241"/>
                  <a:pt x="504" y="241"/>
                  <a:pt x="504" y="241"/>
                </a:cubicBezTo>
                <a:cubicBezTo>
                  <a:pt x="526" y="263"/>
                  <a:pt x="526" y="299"/>
                  <a:pt x="504" y="321"/>
                </a:cubicBezTo>
                <a:cubicBezTo>
                  <a:pt x="366" y="459"/>
                  <a:pt x="366" y="459"/>
                  <a:pt x="366" y="459"/>
                </a:cubicBezTo>
                <a:cubicBezTo>
                  <a:pt x="299" y="525"/>
                  <a:pt x="191" y="525"/>
                  <a:pt x="125" y="459"/>
                </a:cubicBezTo>
                <a:cubicBezTo>
                  <a:pt x="67" y="401"/>
                  <a:pt x="67" y="401"/>
                  <a:pt x="67" y="401"/>
                </a:cubicBezTo>
                <a:cubicBezTo>
                  <a:pt x="0" y="335"/>
                  <a:pt x="0" y="226"/>
                  <a:pt x="67" y="160"/>
                </a:cubicBezTo>
                <a:close/>
              </a:path>
            </a:pathLst>
          </a:custGeom>
          <a:solidFill>
            <a:schemeClr val="accent1"/>
          </a:solidFill>
          <a:ln/>
          <a:effectLst/>
        </p:spPr>
        <p:style>
          <a:lnRef idx="0">
            <a:schemeClr val="accent1"/>
          </a:lnRef>
          <a:fillRef idx="3">
            <a:schemeClr val="accent1"/>
          </a:fillRef>
          <a:effectRef idx="3">
            <a:schemeClr val="accent1"/>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7" name="Freeform 8">
            <a:extLst>
              <a:ext uri="{FF2B5EF4-FFF2-40B4-BE49-F238E27FC236}">
                <a16:creationId xmlns:a16="http://schemas.microsoft.com/office/drawing/2014/main" id="{ABB5DF1F-650A-404F-B079-286AA977B6C0}"/>
              </a:ext>
            </a:extLst>
          </p:cNvPr>
          <p:cNvSpPr>
            <a:spLocks/>
          </p:cNvSpPr>
          <p:nvPr/>
        </p:nvSpPr>
        <p:spPr bwMode="auto">
          <a:xfrm>
            <a:off x="3071614" y="3542994"/>
            <a:ext cx="2165675" cy="2027783"/>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solidFill>
            <a:schemeClr val="accent2"/>
          </a:solidFill>
          <a:ln/>
          <a:effectLst/>
        </p:spPr>
        <p:style>
          <a:lnRef idx="0">
            <a:schemeClr val="accent2"/>
          </a:lnRef>
          <a:fillRef idx="3">
            <a:schemeClr val="accent2"/>
          </a:fillRef>
          <a:effectRef idx="3">
            <a:schemeClr val="accent2"/>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10" name="Freeform 10">
            <a:extLst>
              <a:ext uri="{FF2B5EF4-FFF2-40B4-BE49-F238E27FC236}">
                <a16:creationId xmlns:a16="http://schemas.microsoft.com/office/drawing/2014/main" id="{B39EF4F8-CB9A-7246-8FDF-77C6B9F57744}"/>
              </a:ext>
            </a:extLst>
          </p:cNvPr>
          <p:cNvSpPr>
            <a:spLocks/>
          </p:cNvSpPr>
          <p:nvPr/>
        </p:nvSpPr>
        <p:spPr bwMode="auto">
          <a:xfrm>
            <a:off x="5475955" y="3542992"/>
            <a:ext cx="2162140" cy="2027782"/>
          </a:xfrm>
          <a:custGeom>
            <a:avLst/>
            <a:gdLst>
              <a:gd name="T0" fmla="*/ 22 w 561"/>
              <a:gd name="T1" fmla="*/ 241 h 525"/>
              <a:gd name="T2" fmla="*/ 240 w 561"/>
              <a:gd name="T3" fmla="*/ 22 h 525"/>
              <a:gd name="T4" fmla="*/ 321 w 561"/>
              <a:gd name="T5" fmla="*/ 22 h 525"/>
              <a:gd name="T6" fmla="*/ 539 w 561"/>
              <a:gd name="T7" fmla="*/ 241 h 525"/>
              <a:gd name="T8" fmla="*/ 539 w 561"/>
              <a:gd name="T9" fmla="*/ 321 h 525"/>
              <a:gd name="T10" fmla="*/ 401 w 561"/>
              <a:gd name="T11" fmla="*/ 459 h 525"/>
              <a:gd name="T12" fmla="*/ 160 w 561"/>
              <a:gd name="T13" fmla="*/ 459 h 525"/>
              <a:gd name="T14" fmla="*/ 22 w 561"/>
              <a:gd name="T15" fmla="*/ 321 h 525"/>
              <a:gd name="T16" fmla="*/ 22 w 561"/>
              <a:gd name="T17" fmla="*/ 24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1" h="525">
                <a:moveTo>
                  <a:pt x="22" y="241"/>
                </a:moveTo>
                <a:cubicBezTo>
                  <a:pt x="240" y="22"/>
                  <a:pt x="240" y="22"/>
                  <a:pt x="240" y="22"/>
                </a:cubicBezTo>
                <a:cubicBezTo>
                  <a:pt x="262" y="0"/>
                  <a:pt x="299" y="0"/>
                  <a:pt x="321" y="22"/>
                </a:cubicBezTo>
                <a:cubicBezTo>
                  <a:pt x="539" y="241"/>
                  <a:pt x="539" y="241"/>
                  <a:pt x="539" y="241"/>
                </a:cubicBezTo>
                <a:cubicBezTo>
                  <a:pt x="561" y="263"/>
                  <a:pt x="561" y="299"/>
                  <a:pt x="539" y="321"/>
                </a:cubicBezTo>
                <a:cubicBezTo>
                  <a:pt x="401" y="459"/>
                  <a:pt x="401" y="459"/>
                  <a:pt x="401" y="459"/>
                </a:cubicBezTo>
                <a:cubicBezTo>
                  <a:pt x="335" y="525"/>
                  <a:pt x="226" y="525"/>
                  <a:pt x="160" y="459"/>
                </a:cubicBezTo>
                <a:cubicBezTo>
                  <a:pt x="22" y="321"/>
                  <a:pt x="22" y="321"/>
                  <a:pt x="22" y="321"/>
                </a:cubicBezTo>
                <a:cubicBezTo>
                  <a:pt x="0" y="299"/>
                  <a:pt x="0" y="263"/>
                  <a:pt x="22" y="241"/>
                </a:cubicBezTo>
                <a:close/>
              </a:path>
            </a:pathLst>
          </a:custGeom>
          <a:solidFill>
            <a:srgbClr val="21B6C1"/>
          </a:solidFill>
          <a:ln/>
          <a:effectLst/>
        </p:spPr>
        <p:style>
          <a:lnRef idx="0">
            <a:schemeClr val="accent4"/>
          </a:lnRef>
          <a:fillRef idx="3">
            <a:schemeClr val="accent4"/>
          </a:fillRef>
          <a:effectRef idx="3">
            <a:schemeClr val="accent4"/>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13" name="Freeform 11">
            <a:extLst>
              <a:ext uri="{FF2B5EF4-FFF2-40B4-BE49-F238E27FC236}">
                <a16:creationId xmlns:a16="http://schemas.microsoft.com/office/drawing/2014/main" id="{E84CD257-CC15-014A-8CDB-EAEEE95701B2}"/>
              </a:ext>
            </a:extLst>
          </p:cNvPr>
          <p:cNvSpPr>
            <a:spLocks/>
          </p:cNvSpPr>
          <p:nvPr/>
        </p:nvSpPr>
        <p:spPr bwMode="auto">
          <a:xfrm>
            <a:off x="7876761" y="3542992"/>
            <a:ext cx="2165675" cy="2027782"/>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solidFill>
            <a:srgbClr val="F58573"/>
          </a:solidFill>
          <a:ln/>
          <a:effectLst/>
        </p:spPr>
        <p:style>
          <a:lnRef idx="0">
            <a:schemeClr val="accent5"/>
          </a:lnRef>
          <a:fillRef idx="3">
            <a:schemeClr val="accent5"/>
          </a:fillRef>
          <a:effectRef idx="3">
            <a:schemeClr val="accent5"/>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16" name="Freeform 7">
            <a:extLst>
              <a:ext uri="{FF2B5EF4-FFF2-40B4-BE49-F238E27FC236}">
                <a16:creationId xmlns:a16="http://schemas.microsoft.com/office/drawing/2014/main" id="{3367FEED-C076-C74C-A49E-A1B8D2CD01AF}"/>
              </a:ext>
            </a:extLst>
          </p:cNvPr>
          <p:cNvSpPr>
            <a:spLocks/>
          </p:cNvSpPr>
          <p:nvPr/>
        </p:nvSpPr>
        <p:spPr bwMode="auto">
          <a:xfrm>
            <a:off x="4270249" y="2469877"/>
            <a:ext cx="2165675" cy="2027783"/>
          </a:xfrm>
          <a:custGeom>
            <a:avLst/>
            <a:gdLst>
              <a:gd name="T0" fmla="*/ 23 w 562"/>
              <a:gd name="T1" fmla="*/ 285 h 525"/>
              <a:gd name="T2" fmla="*/ 241 w 562"/>
              <a:gd name="T3" fmla="*/ 503 h 525"/>
              <a:gd name="T4" fmla="*/ 321 w 562"/>
              <a:gd name="T5" fmla="*/ 503 h 525"/>
              <a:gd name="T6" fmla="*/ 540 w 562"/>
              <a:gd name="T7" fmla="*/ 285 h 525"/>
              <a:gd name="T8" fmla="*/ 540 w 562"/>
              <a:gd name="T9" fmla="*/ 204 h 525"/>
              <a:gd name="T10" fmla="*/ 402 w 562"/>
              <a:gd name="T11" fmla="*/ 66 h 525"/>
              <a:gd name="T12" fmla="*/ 161 w 562"/>
              <a:gd name="T13" fmla="*/ 66 h 525"/>
              <a:gd name="T14" fmla="*/ 23 w 562"/>
              <a:gd name="T15" fmla="*/ 204 h 525"/>
              <a:gd name="T16" fmla="*/ 23 w 562"/>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3" y="285"/>
                </a:moveTo>
                <a:cubicBezTo>
                  <a:pt x="241" y="503"/>
                  <a:pt x="241" y="503"/>
                  <a:pt x="241" y="503"/>
                </a:cubicBezTo>
                <a:cubicBezTo>
                  <a:pt x="263" y="525"/>
                  <a:pt x="299" y="525"/>
                  <a:pt x="321" y="503"/>
                </a:cubicBezTo>
                <a:cubicBezTo>
                  <a:pt x="540" y="285"/>
                  <a:pt x="540" y="285"/>
                  <a:pt x="540" y="285"/>
                </a:cubicBezTo>
                <a:cubicBezTo>
                  <a:pt x="562" y="263"/>
                  <a:pt x="562" y="227"/>
                  <a:pt x="540" y="204"/>
                </a:cubicBezTo>
                <a:cubicBezTo>
                  <a:pt x="402" y="66"/>
                  <a:pt x="402" y="66"/>
                  <a:pt x="402" y="66"/>
                </a:cubicBezTo>
                <a:cubicBezTo>
                  <a:pt x="335" y="0"/>
                  <a:pt x="227" y="0"/>
                  <a:pt x="161" y="66"/>
                </a:cubicBezTo>
                <a:cubicBezTo>
                  <a:pt x="23" y="204"/>
                  <a:pt x="23" y="204"/>
                  <a:pt x="23" y="204"/>
                </a:cubicBezTo>
                <a:cubicBezTo>
                  <a:pt x="0" y="227"/>
                  <a:pt x="0" y="263"/>
                  <a:pt x="23" y="285"/>
                </a:cubicBezTo>
                <a:close/>
              </a:path>
            </a:pathLst>
          </a:custGeom>
          <a:solidFill>
            <a:schemeClr val="accent2"/>
          </a:solidFill>
          <a:ln/>
          <a:effectLst/>
        </p:spPr>
        <p:style>
          <a:lnRef idx="0">
            <a:schemeClr val="accent2"/>
          </a:lnRef>
          <a:fillRef idx="3">
            <a:schemeClr val="accent2"/>
          </a:fillRef>
          <a:effectRef idx="3">
            <a:schemeClr val="accent2"/>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22" name="Freeform 5">
            <a:extLst>
              <a:ext uri="{FF2B5EF4-FFF2-40B4-BE49-F238E27FC236}">
                <a16:creationId xmlns:a16="http://schemas.microsoft.com/office/drawing/2014/main" id="{A5190FBD-99A6-2147-9980-A4FAD4F207D1}"/>
              </a:ext>
            </a:extLst>
          </p:cNvPr>
          <p:cNvSpPr>
            <a:spLocks/>
          </p:cNvSpPr>
          <p:nvPr/>
        </p:nvSpPr>
        <p:spPr bwMode="auto">
          <a:xfrm>
            <a:off x="1869444" y="2469877"/>
            <a:ext cx="2165675" cy="2027783"/>
          </a:xfrm>
          <a:custGeom>
            <a:avLst/>
            <a:gdLst>
              <a:gd name="T0" fmla="*/ 22 w 562"/>
              <a:gd name="T1" fmla="*/ 285 h 525"/>
              <a:gd name="T2" fmla="*/ 241 w 562"/>
              <a:gd name="T3" fmla="*/ 503 h 525"/>
              <a:gd name="T4" fmla="*/ 321 w 562"/>
              <a:gd name="T5" fmla="*/ 503 h 525"/>
              <a:gd name="T6" fmla="*/ 540 w 562"/>
              <a:gd name="T7" fmla="*/ 285 h 525"/>
              <a:gd name="T8" fmla="*/ 540 w 562"/>
              <a:gd name="T9" fmla="*/ 204 h 525"/>
              <a:gd name="T10" fmla="*/ 401 w 562"/>
              <a:gd name="T11" fmla="*/ 66 h 525"/>
              <a:gd name="T12" fmla="*/ 160 w 562"/>
              <a:gd name="T13" fmla="*/ 66 h 525"/>
              <a:gd name="T14" fmla="*/ 22 w 562"/>
              <a:gd name="T15" fmla="*/ 204 h 525"/>
              <a:gd name="T16" fmla="*/ 22 w 562"/>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85"/>
                </a:moveTo>
                <a:cubicBezTo>
                  <a:pt x="241" y="503"/>
                  <a:pt x="241" y="503"/>
                  <a:pt x="241" y="503"/>
                </a:cubicBezTo>
                <a:cubicBezTo>
                  <a:pt x="263" y="525"/>
                  <a:pt x="299" y="525"/>
                  <a:pt x="321" y="503"/>
                </a:cubicBezTo>
                <a:cubicBezTo>
                  <a:pt x="540" y="285"/>
                  <a:pt x="540" y="285"/>
                  <a:pt x="540" y="285"/>
                </a:cubicBezTo>
                <a:cubicBezTo>
                  <a:pt x="562" y="263"/>
                  <a:pt x="562" y="227"/>
                  <a:pt x="540" y="204"/>
                </a:cubicBezTo>
                <a:cubicBezTo>
                  <a:pt x="401" y="66"/>
                  <a:pt x="401" y="66"/>
                  <a:pt x="401" y="66"/>
                </a:cubicBezTo>
                <a:cubicBezTo>
                  <a:pt x="335" y="0"/>
                  <a:pt x="227" y="0"/>
                  <a:pt x="160" y="66"/>
                </a:cubicBezTo>
                <a:cubicBezTo>
                  <a:pt x="22" y="204"/>
                  <a:pt x="22" y="204"/>
                  <a:pt x="22" y="204"/>
                </a:cubicBezTo>
                <a:cubicBezTo>
                  <a:pt x="0" y="227"/>
                  <a:pt x="0" y="263"/>
                  <a:pt x="22" y="285"/>
                </a:cubicBezTo>
                <a:close/>
              </a:path>
            </a:pathLst>
          </a:custGeom>
          <a:solidFill>
            <a:schemeClr val="accent1"/>
          </a:solidFill>
          <a:ln/>
          <a:effectLst/>
        </p:spPr>
        <p:style>
          <a:lnRef idx="0">
            <a:schemeClr val="accent1"/>
          </a:lnRef>
          <a:fillRef idx="3">
            <a:schemeClr val="accent1"/>
          </a:fillRef>
          <a:effectRef idx="3">
            <a:schemeClr val="accent1"/>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25" name="Freeform 24">
            <a:extLst>
              <a:ext uri="{FF2B5EF4-FFF2-40B4-BE49-F238E27FC236}">
                <a16:creationId xmlns:a16="http://schemas.microsoft.com/office/drawing/2014/main" id="{341F9C60-4265-4747-957F-6478D7564995}"/>
              </a:ext>
            </a:extLst>
          </p:cNvPr>
          <p:cNvSpPr>
            <a:spLocks/>
          </p:cNvSpPr>
          <p:nvPr/>
        </p:nvSpPr>
        <p:spPr bwMode="auto">
          <a:xfrm>
            <a:off x="6674590" y="2469877"/>
            <a:ext cx="2165675" cy="2027783"/>
          </a:xfrm>
          <a:custGeom>
            <a:avLst/>
            <a:gdLst>
              <a:gd name="T0" fmla="*/ 22 w 562"/>
              <a:gd name="T1" fmla="*/ 285 h 525"/>
              <a:gd name="T2" fmla="*/ 241 w 562"/>
              <a:gd name="T3" fmla="*/ 503 h 525"/>
              <a:gd name="T4" fmla="*/ 321 w 562"/>
              <a:gd name="T5" fmla="*/ 503 h 525"/>
              <a:gd name="T6" fmla="*/ 540 w 562"/>
              <a:gd name="T7" fmla="*/ 285 h 525"/>
              <a:gd name="T8" fmla="*/ 540 w 562"/>
              <a:gd name="T9" fmla="*/ 204 h 525"/>
              <a:gd name="T10" fmla="*/ 401 w 562"/>
              <a:gd name="T11" fmla="*/ 66 h 525"/>
              <a:gd name="T12" fmla="*/ 161 w 562"/>
              <a:gd name="T13" fmla="*/ 66 h 525"/>
              <a:gd name="T14" fmla="*/ 22 w 562"/>
              <a:gd name="T15" fmla="*/ 204 h 525"/>
              <a:gd name="T16" fmla="*/ 22 w 562"/>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85"/>
                </a:moveTo>
                <a:cubicBezTo>
                  <a:pt x="241" y="503"/>
                  <a:pt x="241" y="503"/>
                  <a:pt x="241" y="503"/>
                </a:cubicBezTo>
                <a:cubicBezTo>
                  <a:pt x="263" y="525"/>
                  <a:pt x="299" y="525"/>
                  <a:pt x="321" y="503"/>
                </a:cubicBezTo>
                <a:cubicBezTo>
                  <a:pt x="540" y="285"/>
                  <a:pt x="540" y="285"/>
                  <a:pt x="540" y="285"/>
                </a:cubicBezTo>
                <a:cubicBezTo>
                  <a:pt x="562" y="263"/>
                  <a:pt x="562" y="227"/>
                  <a:pt x="540" y="204"/>
                </a:cubicBezTo>
                <a:cubicBezTo>
                  <a:pt x="401" y="66"/>
                  <a:pt x="401" y="66"/>
                  <a:pt x="401" y="66"/>
                </a:cubicBezTo>
                <a:cubicBezTo>
                  <a:pt x="335" y="0"/>
                  <a:pt x="227" y="0"/>
                  <a:pt x="161" y="66"/>
                </a:cubicBezTo>
                <a:cubicBezTo>
                  <a:pt x="22" y="204"/>
                  <a:pt x="22" y="204"/>
                  <a:pt x="22" y="204"/>
                </a:cubicBezTo>
                <a:cubicBezTo>
                  <a:pt x="0" y="227"/>
                  <a:pt x="0" y="263"/>
                  <a:pt x="22" y="285"/>
                </a:cubicBezTo>
                <a:close/>
              </a:path>
            </a:pathLst>
          </a:custGeom>
          <a:solidFill>
            <a:srgbClr val="21B6C1"/>
          </a:solidFill>
          <a:ln/>
          <a:effectLst/>
        </p:spPr>
        <p:style>
          <a:lnRef idx="0">
            <a:schemeClr val="accent4"/>
          </a:lnRef>
          <a:fillRef idx="3">
            <a:schemeClr val="accent4"/>
          </a:fillRef>
          <a:effectRef idx="3">
            <a:schemeClr val="accent4"/>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33" name="Subtitle 2">
            <a:extLst>
              <a:ext uri="{FF2B5EF4-FFF2-40B4-BE49-F238E27FC236}">
                <a16:creationId xmlns:a16="http://schemas.microsoft.com/office/drawing/2014/main" id="{9CFD9302-7B83-5F49-B8B9-78797EC07BA7}"/>
              </a:ext>
            </a:extLst>
          </p:cNvPr>
          <p:cNvSpPr txBox="1">
            <a:spLocks/>
          </p:cNvSpPr>
          <p:nvPr/>
        </p:nvSpPr>
        <p:spPr>
          <a:xfrm>
            <a:off x="1024915" y="4067604"/>
            <a:ext cx="1430515" cy="1059042"/>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What did you find interesting with the health atlas?</a:t>
            </a:r>
          </a:p>
        </p:txBody>
      </p:sp>
      <p:sp>
        <p:nvSpPr>
          <p:cNvPr id="36" name="Subtitle 2">
            <a:extLst>
              <a:ext uri="{FF2B5EF4-FFF2-40B4-BE49-F238E27FC236}">
                <a16:creationId xmlns:a16="http://schemas.microsoft.com/office/drawing/2014/main" id="{CA8F5C64-3BA5-1540-B8A6-1ABDAE669992}"/>
              </a:ext>
            </a:extLst>
          </p:cNvPr>
          <p:cNvSpPr txBox="1">
            <a:spLocks/>
          </p:cNvSpPr>
          <p:nvPr/>
        </p:nvSpPr>
        <p:spPr>
          <a:xfrm>
            <a:off x="3402306" y="4057665"/>
            <a:ext cx="1430515" cy="1059042"/>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What did you find confusing about the health atlas?</a:t>
            </a:r>
          </a:p>
        </p:txBody>
      </p:sp>
      <p:sp>
        <p:nvSpPr>
          <p:cNvPr id="37" name="Subtitle 2">
            <a:extLst>
              <a:ext uri="{FF2B5EF4-FFF2-40B4-BE49-F238E27FC236}">
                <a16:creationId xmlns:a16="http://schemas.microsoft.com/office/drawing/2014/main" id="{2FFB7193-45C2-7F42-A563-0CF4534850BF}"/>
              </a:ext>
            </a:extLst>
          </p:cNvPr>
          <p:cNvSpPr txBox="1">
            <a:spLocks/>
          </p:cNvSpPr>
          <p:nvPr/>
        </p:nvSpPr>
        <p:spPr>
          <a:xfrm>
            <a:off x="5849003" y="4057665"/>
            <a:ext cx="1430515" cy="130269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What types of data or tools could inform </a:t>
            </a:r>
            <a:r>
              <a:rPr lang="en-US" sz="1300" dirty="0" err="1">
                <a:solidFill>
                  <a:schemeClr val="bg1"/>
                </a:solidFill>
                <a:latin typeface="Lato Light" panose="020F0502020204030203" pitchFamily="34" charset="0"/>
                <a:ea typeface="Lato Light" panose="020F0502020204030203" pitchFamily="34" charset="0"/>
                <a:cs typeface="Mukta ExtraLight" panose="020B0000000000000000" pitchFamily="34" charset="77"/>
              </a:rPr>
              <a:t>VeggieRx</a:t>
            </a: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 programs?</a:t>
            </a:r>
          </a:p>
        </p:txBody>
      </p:sp>
      <p:sp>
        <p:nvSpPr>
          <p:cNvPr id="38" name="Subtitle 2">
            <a:extLst>
              <a:ext uri="{FF2B5EF4-FFF2-40B4-BE49-F238E27FC236}">
                <a16:creationId xmlns:a16="http://schemas.microsoft.com/office/drawing/2014/main" id="{E4B8FA8F-3D91-1242-A306-C6B48B53973E}"/>
              </a:ext>
            </a:extLst>
          </p:cNvPr>
          <p:cNvSpPr txBox="1">
            <a:spLocks/>
          </p:cNvSpPr>
          <p:nvPr/>
        </p:nvSpPr>
        <p:spPr>
          <a:xfrm>
            <a:off x="8181193" y="4057665"/>
            <a:ext cx="1559156" cy="130269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How could CCDPH’s Epi Unit further assist </a:t>
            </a:r>
            <a:r>
              <a:rPr lang="en-US" sz="1300" dirty="0" err="1">
                <a:solidFill>
                  <a:schemeClr val="bg1"/>
                </a:solidFill>
                <a:latin typeface="Lato Light" panose="020F0502020204030203" pitchFamily="34" charset="0"/>
                <a:ea typeface="Lato Light" panose="020F0502020204030203" pitchFamily="34" charset="0"/>
                <a:cs typeface="Mukta ExtraLight" panose="020B0000000000000000" pitchFamily="34" charset="77"/>
              </a:rPr>
              <a:t>VeggieRx</a:t>
            </a: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 with the atlas?</a:t>
            </a:r>
          </a:p>
        </p:txBody>
      </p:sp>
      <p:pic>
        <p:nvPicPr>
          <p:cNvPr id="5" name="Graphic 4" descr="Users outline">
            <a:extLst>
              <a:ext uri="{FF2B5EF4-FFF2-40B4-BE49-F238E27FC236}">
                <a16:creationId xmlns:a16="http://schemas.microsoft.com/office/drawing/2014/main" id="{0C433A7A-2BB4-BB06-2F02-7FF3EE9C958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26631" y="2955562"/>
            <a:ext cx="946875" cy="946875"/>
          </a:xfrm>
          <a:prstGeom prst="rect">
            <a:avLst/>
          </a:prstGeom>
        </p:spPr>
      </p:pic>
      <p:sp>
        <p:nvSpPr>
          <p:cNvPr id="23" name="TextBox 22">
            <a:extLst>
              <a:ext uri="{FF2B5EF4-FFF2-40B4-BE49-F238E27FC236}">
                <a16:creationId xmlns:a16="http://schemas.microsoft.com/office/drawing/2014/main" id="{EE3F265E-36D4-60CD-B321-5C5D4B15B19B}"/>
              </a:ext>
            </a:extLst>
          </p:cNvPr>
          <p:cNvSpPr txBox="1"/>
          <p:nvPr/>
        </p:nvSpPr>
        <p:spPr>
          <a:xfrm>
            <a:off x="0" y="405907"/>
            <a:ext cx="12192000" cy="584775"/>
          </a:xfrm>
          <a:prstGeom prst="rect">
            <a:avLst/>
          </a:prstGeom>
          <a:noFill/>
        </p:spPr>
        <p:txBody>
          <a:bodyPr wrap="square" lIns="91440" tIns="45720" rIns="91440" bIns="45720"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nSpc>
                <a:spcPct val="100000"/>
              </a:lnSpc>
            </a:pPr>
            <a:r>
              <a:rPr lang="en-US" sz="3200" b="1" spc="600" dirty="0">
                <a:latin typeface="Bebas Neue"/>
              </a:rPr>
              <a:t>CO-DESIGNING PUBLIC HEALTH DATA ACCESS &amp; AWARENESS</a:t>
            </a:r>
            <a:endParaRPr lang="en-US" sz="3200" b="1" spc="600" dirty="0">
              <a:latin typeface="Bebas Neue" pitchFamily="2" charset="0"/>
            </a:endParaRPr>
          </a:p>
        </p:txBody>
      </p:sp>
      <p:sp>
        <p:nvSpPr>
          <p:cNvPr id="27" name="TextBox 26">
            <a:extLst>
              <a:ext uri="{FF2B5EF4-FFF2-40B4-BE49-F238E27FC236}">
                <a16:creationId xmlns:a16="http://schemas.microsoft.com/office/drawing/2014/main" id="{321018A4-277E-DDF9-29AE-7A22BB5ACBB6}"/>
              </a:ext>
            </a:extLst>
          </p:cNvPr>
          <p:cNvSpPr txBox="1"/>
          <p:nvPr/>
        </p:nvSpPr>
        <p:spPr>
          <a:xfrm>
            <a:off x="46892" y="1364212"/>
            <a:ext cx="12192000" cy="617477"/>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CCDPH aims to work with </a:t>
            </a:r>
            <a:r>
              <a:rPr lang="en-US" sz="1500" spc="-60" dirty="0" err="1">
                <a:latin typeface="Poppins" panose="00000500000000000000" pitchFamily="2" charset="0"/>
                <a:cs typeface="Poppins" panose="00000500000000000000" pitchFamily="2" charset="0"/>
              </a:rPr>
              <a:t>VeggieRx</a:t>
            </a:r>
            <a:r>
              <a:rPr lang="en-US" sz="1500" spc="-60" dirty="0">
                <a:latin typeface="Poppins" panose="00000500000000000000" pitchFamily="2" charset="0"/>
                <a:cs typeface="Poppins" panose="00000500000000000000" pitchFamily="2" charset="0"/>
              </a:rPr>
              <a:t> to co-design the platform to improve its functionality and usability</a:t>
            </a:r>
          </a:p>
          <a:p>
            <a:pPr algn="ctr">
              <a:lnSpc>
                <a:spcPts val="2100"/>
              </a:lnSpc>
            </a:pPr>
            <a:r>
              <a:rPr lang="en-US" sz="1500" spc="-60" dirty="0">
                <a:latin typeface="Poppins" panose="00000500000000000000" pitchFamily="2" charset="0"/>
                <a:cs typeface="Poppins" panose="00000500000000000000" pitchFamily="2" charset="0"/>
              </a:rPr>
              <a:t>(e.g., adding and enriching datasets, tools and documentation)</a:t>
            </a:r>
          </a:p>
        </p:txBody>
      </p:sp>
      <p:sp>
        <p:nvSpPr>
          <p:cNvPr id="32" name="Freeform 986">
            <a:extLst>
              <a:ext uri="{FF2B5EF4-FFF2-40B4-BE49-F238E27FC236}">
                <a16:creationId xmlns:a16="http://schemas.microsoft.com/office/drawing/2014/main" id="{93EC03E3-226E-E7EC-7A88-2B0B96325435}"/>
              </a:ext>
            </a:extLst>
          </p:cNvPr>
          <p:cNvSpPr>
            <a:spLocks noChangeAspect="1" noChangeArrowheads="1"/>
          </p:cNvSpPr>
          <p:nvPr/>
        </p:nvSpPr>
        <p:spPr bwMode="auto">
          <a:xfrm>
            <a:off x="2465369" y="3072354"/>
            <a:ext cx="820439" cy="820439"/>
          </a:xfrm>
          <a:custGeom>
            <a:avLst/>
            <a:gdLst>
              <a:gd name="T0" fmla="*/ 46297 w 285390"/>
              <a:gd name="T1" fmla="*/ 240173 h 285390"/>
              <a:gd name="T2" fmla="*/ 108588 w 285390"/>
              <a:gd name="T3" fmla="*/ 237734 h 285390"/>
              <a:gd name="T4" fmla="*/ 68154 w 285390"/>
              <a:gd name="T5" fmla="*/ 246924 h 285390"/>
              <a:gd name="T6" fmla="*/ 68169 w 285390"/>
              <a:gd name="T7" fmla="*/ 209014 h 285390"/>
              <a:gd name="T8" fmla="*/ 126123 w 285390"/>
              <a:gd name="T9" fmla="*/ 218205 h 285390"/>
              <a:gd name="T10" fmla="*/ 68169 w 285390"/>
              <a:gd name="T11" fmla="*/ 209014 h 285390"/>
              <a:gd name="T12" fmla="*/ 49098 w 285390"/>
              <a:gd name="T13" fmla="*/ 213609 h 285390"/>
              <a:gd name="T14" fmla="*/ 28719 w 285390"/>
              <a:gd name="T15" fmla="*/ 213609 h 285390"/>
              <a:gd name="T16" fmla="*/ 254566 w 285390"/>
              <a:gd name="T17" fmla="*/ 206242 h 285390"/>
              <a:gd name="T18" fmla="*/ 219688 w 285390"/>
              <a:gd name="T19" fmla="*/ 235834 h 285390"/>
              <a:gd name="T20" fmla="*/ 161081 w 285390"/>
              <a:gd name="T21" fmla="*/ 261819 h 285390"/>
              <a:gd name="T22" fmla="*/ 154968 w 285390"/>
              <a:gd name="T23" fmla="*/ 255684 h 285390"/>
              <a:gd name="T24" fmla="*/ 212497 w 285390"/>
              <a:gd name="T25" fmla="*/ 229699 h 285390"/>
              <a:gd name="T26" fmla="*/ 249173 w 285390"/>
              <a:gd name="T27" fmla="*/ 202993 h 285390"/>
              <a:gd name="T28" fmla="*/ 112921 w 285390"/>
              <a:gd name="T29" fmla="*/ 185273 h 285390"/>
              <a:gd name="T30" fmla="*/ 63820 w 285390"/>
              <a:gd name="T31" fmla="*/ 185273 h 285390"/>
              <a:gd name="T32" fmla="*/ 44729 w 285390"/>
              <a:gd name="T33" fmla="*/ 180295 h 285390"/>
              <a:gd name="T34" fmla="*/ 33087 w 285390"/>
              <a:gd name="T35" fmla="*/ 189485 h 285390"/>
              <a:gd name="T36" fmla="*/ 227958 w 285390"/>
              <a:gd name="T37" fmla="*/ 170722 h 285390"/>
              <a:gd name="T38" fmla="*/ 249531 w 285390"/>
              <a:gd name="T39" fmla="*/ 184713 h 285390"/>
              <a:gd name="T40" fmla="*/ 195958 w 285390"/>
              <a:gd name="T41" fmla="*/ 206069 h 285390"/>
              <a:gd name="T42" fmla="*/ 157845 w 285390"/>
              <a:gd name="T43" fmla="*/ 213433 h 285390"/>
              <a:gd name="T44" fmla="*/ 178699 w 285390"/>
              <a:gd name="T45" fmla="*/ 186554 h 285390"/>
              <a:gd name="T46" fmla="*/ 224363 w 285390"/>
              <a:gd name="T47" fmla="*/ 171826 h 285390"/>
              <a:gd name="T48" fmla="*/ 126123 w 285390"/>
              <a:gd name="T49" fmla="*/ 149979 h 285390"/>
              <a:gd name="T50" fmla="*/ 68169 w 285390"/>
              <a:gd name="T51" fmla="*/ 159185 h 285390"/>
              <a:gd name="T52" fmla="*/ 33087 w 285390"/>
              <a:gd name="T53" fmla="*/ 149979 h 285390"/>
              <a:gd name="T54" fmla="*/ 44729 w 285390"/>
              <a:gd name="T55" fmla="*/ 159185 h 285390"/>
              <a:gd name="T56" fmla="*/ 33087 w 285390"/>
              <a:gd name="T57" fmla="*/ 149979 h 285390"/>
              <a:gd name="T58" fmla="*/ 128881 w 285390"/>
              <a:gd name="T59" fmla="*/ 127451 h 285390"/>
              <a:gd name="T60" fmla="*/ 86158 w 285390"/>
              <a:gd name="T61" fmla="*/ 127451 h 285390"/>
              <a:gd name="T62" fmla="*/ 67170 w 285390"/>
              <a:gd name="T63" fmla="*/ 122856 h 285390"/>
              <a:gd name="T64" fmla="*/ 32992 w 285390"/>
              <a:gd name="T65" fmla="*/ 132046 h 285390"/>
              <a:gd name="T66" fmla="*/ 206400 w 285390"/>
              <a:gd name="T67" fmla="*/ 118389 h 285390"/>
              <a:gd name="T68" fmla="*/ 245870 w 285390"/>
              <a:gd name="T69" fmla="*/ 118389 h 285390"/>
              <a:gd name="T70" fmla="*/ 126123 w 285390"/>
              <a:gd name="T71" fmla="*/ 92540 h 285390"/>
              <a:gd name="T72" fmla="*/ 68169 w 285390"/>
              <a:gd name="T73" fmla="*/ 101731 h 285390"/>
              <a:gd name="T74" fmla="*/ 33087 w 285390"/>
              <a:gd name="T75" fmla="*/ 92540 h 285390"/>
              <a:gd name="T76" fmla="*/ 44729 w 285390"/>
              <a:gd name="T77" fmla="*/ 101731 h 285390"/>
              <a:gd name="T78" fmla="*/ 33087 w 285390"/>
              <a:gd name="T79" fmla="*/ 92540 h 285390"/>
              <a:gd name="T80" fmla="*/ 245870 w 285390"/>
              <a:gd name="T81" fmla="*/ 109772 h 285390"/>
              <a:gd name="T82" fmla="*/ 162223 w 285390"/>
              <a:gd name="T83" fmla="*/ 114080 h 285390"/>
              <a:gd name="T84" fmla="*/ 199520 w 285390"/>
              <a:gd name="T85" fmla="*/ 72436 h 285390"/>
              <a:gd name="T86" fmla="*/ 204227 w 285390"/>
              <a:gd name="T87" fmla="*/ 163981 h 285390"/>
              <a:gd name="T88" fmla="*/ 68169 w 285390"/>
              <a:gd name="T89" fmla="*/ 63820 h 285390"/>
              <a:gd name="T90" fmla="*/ 126123 w 285390"/>
              <a:gd name="T91" fmla="*/ 73012 h 285390"/>
              <a:gd name="T92" fmla="*/ 68169 w 285390"/>
              <a:gd name="T93" fmla="*/ 63820 h 285390"/>
              <a:gd name="T94" fmla="*/ 49098 w 285390"/>
              <a:gd name="T95" fmla="*/ 68416 h 285390"/>
              <a:gd name="T96" fmla="*/ 28719 w 285390"/>
              <a:gd name="T97" fmla="*/ 68416 h 285390"/>
              <a:gd name="T98" fmla="*/ 213853 w 285390"/>
              <a:gd name="T99" fmla="*/ 35101 h 285390"/>
              <a:gd name="T100" fmla="*/ 168708 w 285390"/>
              <a:gd name="T101" fmla="*/ 44293 h 285390"/>
              <a:gd name="T102" fmla="*/ 72920 w 285390"/>
              <a:gd name="T103" fmla="*/ 35101 h 285390"/>
              <a:gd name="T104" fmla="*/ 143352 w 285390"/>
              <a:gd name="T105" fmla="*/ 44293 h 285390"/>
              <a:gd name="T106" fmla="*/ 72920 w 285390"/>
              <a:gd name="T107" fmla="*/ 35101 h 285390"/>
              <a:gd name="T108" fmla="*/ 50640 w 285390"/>
              <a:gd name="T109" fmla="*/ 231853 h 285390"/>
              <a:gd name="T110" fmla="*/ 278152 w 285390"/>
              <a:gd name="T111" fmla="*/ 278152 h 285390"/>
              <a:gd name="T112" fmla="*/ 4338 w 285390"/>
              <a:gd name="T113" fmla="*/ 0 h 285390"/>
              <a:gd name="T114" fmla="*/ 286832 w 285390"/>
              <a:gd name="T115" fmla="*/ 282493 h 285390"/>
              <a:gd name="T116" fmla="*/ 47384 w 285390"/>
              <a:gd name="T117" fmla="*/ 285387 h 285390"/>
              <a:gd name="T118" fmla="*/ 0 w 285390"/>
              <a:gd name="T119" fmla="*/ 4702 h 28539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85390" h="285390">
                <a:moveTo>
                  <a:pt x="14755" y="238965"/>
                </a:moveTo>
                <a:lnTo>
                  <a:pt x="46065" y="270635"/>
                </a:lnTo>
                <a:lnTo>
                  <a:pt x="46065" y="238965"/>
                </a:lnTo>
                <a:lnTo>
                  <a:pt x="14755" y="238965"/>
                </a:lnTo>
                <a:close/>
                <a:moveTo>
                  <a:pt x="67810" y="236538"/>
                </a:moveTo>
                <a:lnTo>
                  <a:pt x="108042" y="236538"/>
                </a:lnTo>
                <a:cubicBezTo>
                  <a:pt x="110556" y="236538"/>
                  <a:pt x="112353" y="238443"/>
                  <a:pt x="112353" y="240729"/>
                </a:cubicBezTo>
                <a:cubicBezTo>
                  <a:pt x="112353" y="243777"/>
                  <a:pt x="110556" y="245682"/>
                  <a:pt x="108042" y="245682"/>
                </a:cubicBezTo>
                <a:lnTo>
                  <a:pt x="67810" y="245682"/>
                </a:lnTo>
                <a:cubicBezTo>
                  <a:pt x="65296" y="245682"/>
                  <a:pt x="63500" y="243777"/>
                  <a:pt x="63500" y="240729"/>
                </a:cubicBezTo>
                <a:cubicBezTo>
                  <a:pt x="63500" y="238443"/>
                  <a:pt x="65296" y="236538"/>
                  <a:pt x="67810" y="236538"/>
                </a:cubicBezTo>
                <a:close/>
                <a:moveTo>
                  <a:pt x="67825" y="207963"/>
                </a:moveTo>
                <a:lnTo>
                  <a:pt x="125489" y="207963"/>
                </a:lnTo>
                <a:cubicBezTo>
                  <a:pt x="128012" y="207963"/>
                  <a:pt x="129814" y="210249"/>
                  <a:pt x="129814" y="212535"/>
                </a:cubicBezTo>
                <a:cubicBezTo>
                  <a:pt x="129814" y="215202"/>
                  <a:pt x="128012" y="217107"/>
                  <a:pt x="125489" y="217107"/>
                </a:cubicBezTo>
                <a:lnTo>
                  <a:pt x="67825" y="217107"/>
                </a:lnTo>
                <a:cubicBezTo>
                  <a:pt x="65302" y="217107"/>
                  <a:pt x="63500" y="215202"/>
                  <a:pt x="63500" y="212535"/>
                </a:cubicBezTo>
                <a:cubicBezTo>
                  <a:pt x="63500" y="210249"/>
                  <a:pt x="65302" y="207963"/>
                  <a:pt x="67825" y="207963"/>
                </a:cubicBezTo>
                <a:close/>
                <a:moveTo>
                  <a:pt x="32919" y="207963"/>
                </a:moveTo>
                <a:lnTo>
                  <a:pt x="44505" y="207963"/>
                </a:lnTo>
                <a:cubicBezTo>
                  <a:pt x="47039" y="207963"/>
                  <a:pt x="48850" y="210249"/>
                  <a:pt x="48850" y="212535"/>
                </a:cubicBezTo>
                <a:cubicBezTo>
                  <a:pt x="48850" y="215202"/>
                  <a:pt x="47039" y="217107"/>
                  <a:pt x="44505" y="217107"/>
                </a:cubicBezTo>
                <a:lnTo>
                  <a:pt x="32919" y="217107"/>
                </a:lnTo>
                <a:cubicBezTo>
                  <a:pt x="30385" y="217107"/>
                  <a:pt x="28575" y="215202"/>
                  <a:pt x="28575" y="212535"/>
                </a:cubicBezTo>
                <a:cubicBezTo>
                  <a:pt x="28575" y="210249"/>
                  <a:pt x="30385" y="207963"/>
                  <a:pt x="32919" y="207963"/>
                </a:cubicBezTo>
                <a:close/>
                <a:moveTo>
                  <a:pt x="247919" y="201972"/>
                </a:moveTo>
                <a:cubicBezTo>
                  <a:pt x="250065" y="201613"/>
                  <a:pt x="252569" y="203049"/>
                  <a:pt x="253285" y="205204"/>
                </a:cubicBezTo>
                <a:cubicBezTo>
                  <a:pt x="253642" y="207717"/>
                  <a:pt x="252212" y="210231"/>
                  <a:pt x="249707" y="210590"/>
                </a:cubicBezTo>
                <a:lnTo>
                  <a:pt x="223592" y="216335"/>
                </a:lnTo>
                <a:lnTo>
                  <a:pt x="218583" y="234648"/>
                </a:lnTo>
                <a:cubicBezTo>
                  <a:pt x="218226" y="237162"/>
                  <a:pt x="216079" y="238239"/>
                  <a:pt x="213575" y="237880"/>
                </a:cubicBezTo>
                <a:lnTo>
                  <a:pt x="187459" y="232135"/>
                </a:lnTo>
                <a:lnTo>
                  <a:pt x="160271" y="260502"/>
                </a:lnTo>
                <a:cubicBezTo>
                  <a:pt x="159555" y="261220"/>
                  <a:pt x="158482" y="261579"/>
                  <a:pt x="157051" y="261579"/>
                </a:cubicBezTo>
                <a:cubicBezTo>
                  <a:pt x="155978" y="261579"/>
                  <a:pt x="154904" y="261220"/>
                  <a:pt x="154189" y="260502"/>
                </a:cubicBezTo>
                <a:cubicBezTo>
                  <a:pt x="152400" y="259066"/>
                  <a:pt x="152400" y="256193"/>
                  <a:pt x="154189" y="254398"/>
                </a:cubicBezTo>
                <a:lnTo>
                  <a:pt x="183166" y="224235"/>
                </a:lnTo>
                <a:cubicBezTo>
                  <a:pt x="183882" y="223158"/>
                  <a:pt x="185313" y="222799"/>
                  <a:pt x="187102" y="222799"/>
                </a:cubicBezTo>
                <a:lnTo>
                  <a:pt x="211428" y="228544"/>
                </a:lnTo>
                <a:lnTo>
                  <a:pt x="216079" y="211667"/>
                </a:lnTo>
                <a:cubicBezTo>
                  <a:pt x="216437" y="210231"/>
                  <a:pt x="217868" y="208795"/>
                  <a:pt x="219299" y="208436"/>
                </a:cubicBezTo>
                <a:lnTo>
                  <a:pt x="247919" y="201972"/>
                </a:lnTo>
                <a:close/>
                <a:moveTo>
                  <a:pt x="67810" y="179388"/>
                </a:moveTo>
                <a:lnTo>
                  <a:pt x="108042" y="179388"/>
                </a:lnTo>
                <a:cubicBezTo>
                  <a:pt x="110556" y="179388"/>
                  <a:pt x="112353" y="181674"/>
                  <a:pt x="112353" y="184341"/>
                </a:cubicBezTo>
                <a:cubicBezTo>
                  <a:pt x="112353" y="186627"/>
                  <a:pt x="110556" y="188532"/>
                  <a:pt x="108042" y="188532"/>
                </a:cubicBezTo>
                <a:lnTo>
                  <a:pt x="67810" y="188532"/>
                </a:lnTo>
                <a:cubicBezTo>
                  <a:pt x="65296" y="188532"/>
                  <a:pt x="63500" y="186627"/>
                  <a:pt x="63500" y="184341"/>
                </a:cubicBezTo>
                <a:cubicBezTo>
                  <a:pt x="63500" y="181674"/>
                  <a:pt x="65296" y="179388"/>
                  <a:pt x="67810" y="179388"/>
                </a:cubicBezTo>
                <a:close/>
                <a:moveTo>
                  <a:pt x="32919" y="179388"/>
                </a:moveTo>
                <a:lnTo>
                  <a:pt x="44505" y="179388"/>
                </a:lnTo>
                <a:cubicBezTo>
                  <a:pt x="47039" y="179388"/>
                  <a:pt x="48850" y="181674"/>
                  <a:pt x="48850" y="184341"/>
                </a:cubicBezTo>
                <a:cubicBezTo>
                  <a:pt x="48850" y="186627"/>
                  <a:pt x="47039" y="188532"/>
                  <a:pt x="44505" y="188532"/>
                </a:cubicBezTo>
                <a:lnTo>
                  <a:pt x="32919" y="188532"/>
                </a:lnTo>
                <a:cubicBezTo>
                  <a:pt x="30385" y="188532"/>
                  <a:pt x="28575" y="186627"/>
                  <a:pt x="28575" y="184341"/>
                </a:cubicBezTo>
                <a:cubicBezTo>
                  <a:pt x="28575" y="181674"/>
                  <a:pt x="30385" y="179388"/>
                  <a:pt x="32919" y="179388"/>
                </a:cubicBezTo>
                <a:close/>
                <a:moveTo>
                  <a:pt x="226812" y="169863"/>
                </a:moveTo>
                <a:lnTo>
                  <a:pt x="249707" y="174992"/>
                </a:lnTo>
                <a:cubicBezTo>
                  <a:pt x="252212" y="175358"/>
                  <a:pt x="253642" y="177922"/>
                  <a:pt x="253285" y="180120"/>
                </a:cubicBezTo>
                <a:cubicBezTo>
                  <a:pt x="252569" y="182685"/>
                  <a:pt x="250065" y="184150"/>
                  <a:pt x="248276" y="183784"/>
                </a:cubicBezTo>
                <a:lnTo>
                  <a:pt x="227169" y="179021"/>
                </a:lnTo>
                <a:lnTo>
                  <a:pt x="200338" y="204666"/>
                </a:lnTo>
                <a:cubicBezTo>
                  <a:pt x="198907" y="206131"/>
                  <a:pt x="196761" y="206131"/>
                  <a:pt x="194972" y="205032"/>
                </a:cubicBezTo>
                <a:lnTo>
                  <a:pt x="180304" y="194408"/>
                </a:lnTo>
                <a:lnTo>
                  <a:pt x="159913" y="211626"/>
                </a:lnTo>
                <a:cubicBezTo>
                  <a:pt x="158840" y="211992"/>
                  <a:pt x="158124" y="212359"/>
                  <a:pt x="157051" y="212359"/>
                </a:cubicBezTo>
                <a:cubicBezTo>
                  <a:pt x="155978" y="212359"/>
                  <a:pt x="154904" y="211992"/>
                  <a:pt x="153831" y="210893"/>
                </a:cubicBezTo>
                <a:cubicBezTo>
                  <a:pt x="152400" y="208695"/>
                  <a:pt x="152758" y="206131"/>
                  <a:pt x="154547" y="204666"/>
                </a:cubicBezTo>
                <a:lnTo>
                  <a:pt x="177800" y="185616"/>
                </a:lnTo>
                <a:cubicBezTo>
                  <a:pt x="179231" y="184517"/>
                  <a:pt x="181378" y="184150"/>
                  <a:pt x="182809" y="185616"/>
                </a:cubicBezTo>
                <a:lnTo>
                  <a:pt x="197119" y="195873"/>
                </a:lnTo>
                <a:lnTo>
                  <a:pt x="223234" y="170962"/>
                </a:lnTo>
                <a:cubicBezTo>
                  <a:pt x="224307" y="169863"/>
                  <a:pt x="225738" y="169863"/>
                  <a:pt x="226812" y="169863"/>
                </a:cubicBezTo>
                <a:close/>
                <a:moveTo>
                  <a:pt x="67825" y="149225"/>
                </a:moveTo>
                <a:lnTo>
                  <a:pt x="125489" y="149225"/>
                </a:lnTo>
                <a:cubicBezTo>
                  <a:pt x="128012" y="149225"/>
                  <a:pt x="129814" y="151423"/>
                  <a:pt x="129814" y="153621"/>
                </a:cubicBezTo>
                <a:cubicBezTo>
                  <a:pt x="129814" y="156185"/>
                  <a:pt x="128012" y="158384"/>
                  <a:pt x="125489" y="158384"/>
                </a:cubicBezTo>
                <a:lnTo>
                  <a:pt x="67825" y="158384"/>
                </a:lnTo>
                <a:cubicBezTo>
                  <a:pt x="65302" y="158384"/>
                  <a:pt x="63500" y="156185"/>
                  <a:pt x="63500" y="153621"/>
                </a:cubicBezTo>
                <a:cubicBezTo>
                  <a:pt x="63500" y="151423"/>
                  <a:pt x="65302" y="149225"/>
                  <a:pt x="67825" y="149225"/>
                </a:cubicBezTo>
                <a:close/>
                <a:moveTo>
                  <a:pt x="32919" y="149225"/>
                </a:moveTo>
                <a:lnTo>
                  <a:pt x="44505" y="149225"/>
                </a:lnTo>
                <a:cubicBezTo>
                  <a:pt x="47039" y="149225"/>
                  <a:pt x="48850" y="151423"/>
                  <a:pt x="48850" y="153621"/>
                </a:cubicBezTo>
                <a:cubicBezTo>
                  <a:pt x="48850" y="156185"/>
                  <a:pt x="47039" y="158384"/>
                  <a:pt x="44505" y="158384"/>
                </a:cubicBezTo>
                <a:lnTo>
                  <a:pt x="32919" y="158384"/>
                </a:lnTo>
                <a:cubicBezTo>
                  <a:pt x="30385" y="158384"/>
                  <a:pt x="28575" y="156185"/>
                  <a:pt x="28575" y="153621"/>
                </a:cubicBezTo>
                <a:cubicBezTo>
                  <a:pt x="28575" y="151423"/>
                  <a:pt x="30385" y="149225"/>
                  <a:pt x="32919" y="149225"/>
                </a:cubicBezTo>
                <a:close/>
                <a:moveTo>
                  <a:pt x="89976" y="122238"/>
                </a:moveTo>
                <a:lnTo>
                  <a:pt x="123982" y="122238"/>
                </a:lnTo>
                <a:cubicBezTo>
                  <a:pt x="126461" y="122238"/>
                  <a:pt x="128233" y="124143"/>
                  <a:pt x="128233" y="126810"/>
                </a:cubicBezTo>
                <a:cubicBezTo>
                  <a:pt x="128233" y="129477"/>
                  <a:pt x="126461" y="131382"/>
                  <a:pt x="123982" y="131382"/>
                </a:cubicBezTo>
                <a:lnTo>
                  <a:pt x="89976" y="131382"/>
                </a:lnTo>
                <a:cubicBezTo>
                  <a:pt x="87850" y="131382"/>
                  <a:pt x="85725" y="129477"/>
                  <a:pt x="85725" y="126810"/>
                </a:cubicBezTo>
                <a:cubicBezTo>
                  <a:pt x="85725" y="124143"/>
                  <a:pt x="87850" y="122238"/>
                  <a:pt x="89976" y="122238"/>
                </a:cubicBezTo>
                <a:close/>
                <a:moveTo>
                  <a:pt x="32826" y="122238"/>
                </a:moveTo>
                <a:lnTo>
                  <a:pt x="66832" y="122238"/>
                </a:lnTo>
                <a:cubicBezTo>
                  <a:pt x="69311" y="122238"/>
                  <a:pt x="71083" y="124143"/>
                  <a:pt x="71083" y="126810"/>
                </a:cubicBezTo>
                <a:cubicBezTo>
                  <a:pt x="71083" y="129477"/>
                  <a:pt x="69311" y="131382"/>
                  <a:pt x="66832" y="131382"/>
                </a:cubicBezTo>
                <a:lnTo>
                  <a:pt x="32826" y="131382"/>
                </a:lnTo>
                <a:cubicBezTo>
                  <a:pt x="30346" y="131382"/>
                  <a:pt x="28575" y="129477"/>
                  <a:pt x="28575" y="126810"/>
                </a:cubicBezTo>
                <a:cubicBezTo>
                  <a:pt x="28575" y="124143"/>
                  <a:pt x="30346" y="122238"/>
                  <a:pt x="32826" y="122238"/>
                </a:cubicBezTo>
                <a:close/>
                <a:moveTo>
                  <a:pt x="205362" y="117793"/>
                </a:moveTo>
                <a:lnTo>
                  <a:pt x="180863" y="148154"/>
                </a:lnTo>
                <a:cubicBezTo>
                  <a:pt x="186987" y="152083"/>
                  <a:pt x="194914" y="154583"/>
                  <a:pt x="203200" y="154583"/>
                </a:cubicBezTo>
                <a:cubicBezTo>
                  <a:pt x="224817" y="154583"/>
                  <a:pt x="242471" y="138510"/>
                  <a:pt x="244633" y="117793"/>
                </a:cubicBezTo>
                <a:lnTo>
                  <a:pt x="205362" y="117793"/>
                </a:lnTo>
                <a:close/>
                <a:moveTo>
                  <a:pt x="67825" y="92075"/>
                </a:moveTo>
                <a:lnTo>
                  <a:pt x="125489" y="92075"/>
                </a:lnTo>
                <a:cubicBezTo>
                  <a:pt x="128012" y="92075"/>
                  <a:pt x="129814" y="93980"/>
                  <a:pt x="129814" y="96647"/>
                </a:cubicBezTo>
                <a:cubicBezTo>
                  <a:pt x="129814" y="99314"/>
                  <a:pt x="128012" y="101219"/>
                  <a:pt x="125489" y="101219"/>
                </a:cubicBezTo>
                <a:lnTo>
                  <a:pt x="67825" y="101219"/>
                </a:lnTo>
                <a:cubicBezTo>
                  <a:pt x="65302" y="101219"/>
                  <a:pt x="63500" y="99314"/>
                  <a:pt x="63500" y="96647"/>
                </a:cubicBezTo>
                <a:cubicBezTo>
                  <a:pt x="63500" y="93980"/>
                  <a:pt x="65302" y="92075"/>
                  <a:pt x="67825" y="92075"/>
                </a:cubicBezTo>
                <a:close/>
                <a:moveTo>
                  <a:pt x="32919" y="92075"/>
                </a:moveTo>
                <a:lnTo>
                  <a:pt x="44505" y="92075"/>
                </a:lnTo>
                <a:cubicBezTo>
                  <a:pt x="47039" y="92075"/>
                  <a:pt x="48850" y="93980"/>
                  <a:pt x="48850" y="96647"/>
                </a:cubicBezTo>
                <a:cubicBezTo>
                  <a:pt x="48850" y="99314"/>
                  <a:pt x="47039" y="101219"/>
                  <a:pt x="44505" y="101219"/>
                </a:cubicBezTo>
                <a:lnTo>
                  <a:pt x="32919" y="101219"/>
                </a:lnTo>
                <a:cubicBezTo>
                  <a:pt x="30385" y="101219"/>
                  <a:pt x="28575" y="99314"/>
                  <a:pt x="28575" y="96647"/>
                </a:cubicBezTo>
                <a:cubicBezTo>
                  <a:pt x="28575" y="93980"/>
                  <a:pt x="30385" y="92075"/>
                  <a:pt x="32919" y="92075"/>
                </a:cubicBezTo>
                <a:close/>
                <a:moveTo>
                  <a:pt x="207524" y="72072"/>
                </a:moveTo>
                <a:lnTo>
                  <a:pt x="207524" y="109220"/>
                </a:lnTo>
                <a:lnTo>
                  <a:pt x="244633" y="109220"/>
                </a:lnTo>
                <a:cubicBezTo>
                  <a:pt x="242831" y="89932"/>
                  <a:pt x="226979" y="74216"/>
                  <a:pt x="207524" y="72072"/>
                </a:cubicBezTo>
                <a:close/>
                <a:moveTo>
                  <a:pt x="198517" y="72072"/>
                </a:moveTo>
                <a:cubicBezTo>
                  <a:pt x="177620" y="74573"/>
                  <a:pt x="161407" y="92075"/>
                  <a:pt x="161407" y="113506"/>
                </a:cubicBezTo>
                <a:cubicBezTo>
                  <a:pt x="161407" y="124936"/>
                  <a:pt x="166091" y="135652"/>
                  <a:pt x="173657" y="143153"/>
                </a:cubicBezTo>
                <a:lnTo>
                  <a:pt x="198517" y="112078"/>
                </a:lnTo>
                <a:lnTo>
                  <a:pt x="198517" y="72072"/>
                </a:lnTo>
                <a:close/>
                <a:moveTo>
                  <a:pt x="203200" y="63500"/>
                </a:moveTo>
                <a:cubicBezTo>
                  <a:pt x="230942" y="63500"/>
                  <a:pt x="253640" y="86003"/>
                  <a:pt x="253640" y="113506"/>
                </a:cubicBezTo>
                <a:cubicBezTo>
                  <a:pt x="253640" y="141367"/>
                  <a:pt x="230942" y="163156"/>
                  <a:pt x="203200" y="163156"/>
                </a:cubicBezTo>
                <a:cubicBezTo>
                  <a:pt x="175098" y="163156"/>
                  <a:pt x="152400" y="141367"/>
                  <a:pt x="152400" y="113506"/>
                </a:cubicBezTo>
                <a:cubicBezTo>
                  <a:pt x="152400" y="86003"/>
                  <a:pt x="175098" y="63500"/>
                  <a:pt x="203200" y="63500"/>
                </a:cubicBezTo>
                <a:close/>
                <a:moveTo>
                  <a:pt x="67825" y="63500"/>
                </a:moveTo>
                <a:lnTo>
                  <a:pt x="125489" y="63500"/>
                </a:lnTo>
                <a:cubicBezTo>
                  <a:pt x="128012" y="63500"/>
                  <a:pt x="129814" y="65786"/>
                  <a:pt x="129814" y="68072"/>
                </a:cubicBezTo>
                <a:cubicBezTo>
                  <a:pt x="129814" y="70358"/>
                  <a:pt x="128012" y="72644"/>
                  <a:pt x="125489" y="72644"/>
                </a:cubicBezTo>
                <a:lnTo>
                  <a:pt x="67825" y="72644"/>
                </a:lnTo>
                <a:cubicBezTo>
                  <a:pt x="65302" y="72644"/>
                  <a:pt x="63500" y="70358"/>
                  <a:pt x="63500" y="68072"/>
                </a:cubicBezTo>
                <a:cubicBezTo>
                  <a:pt x="63500" y="65786"/>
                  <a:pt x="65302" y="63500"/>
                  <a:pt x="67825" y="63500"/>
                </a:cubicBezTo>
                <a:close/>
                <a:moveTo>
                  <a:pt x="32919" y="63500"/>
                </a:moveTo>
                <a:lnTo>
                  <a:pt x="44505" y="63500"/>
                </a:lnTo>
                <a:cubicBezTo>
                  <a:pt x="47039" y="63500"/>
                  <a:pt x="48850" y="65786"/>
                  <a:pt x="48850" y="68072"/>
                </a:cubicBezTo>
                <a:cubicBezTo>
                  <a:pt x="48850" y="70358"/>
                  <a:pt x="47039" y="72644"/>
                  <a:pt x="44505" y="72644"/>
                </a:cubicBezTo>
                <a:lnTo>
                  <a:pt x="32919" y="72644"/>
                </a:lnTo>
                <a:cubicBezTo>
                  <a:pt x="30385" y="72644"/>
                  <a:pt x="28575" y="70358"/>
                  <a:pt x="28575" y="68072"/>
                </a:cubicBezTo>
                <a:cubicBezTo>
                  <a:pt x="28575" y="65786"/>
                  <a:pt x="30385" y="63500"/>
                  <a:pt x="32919" y="63500"/>
                </a:cubicBezTo>
                <a:close/>
                <a:moveTo>
                  <a:pt x="167859" y="34925"/>
                </a:moveTo>
                <a:lnTo>
                  <a:pt x="212778" y="34925"/>
                </a:lnTo>
                <a:cubicBezTo>
                  <a:pt x="214952" y="34925"/>
                  <a:pt x="217125" y="36830"/>
                  <a:pt x="217125" y="39497"/>
                </a:cubicBezTo>
                <a:cubicBezTo>
                  <a:pt x="217125" y="41783"/>
                  <a:pt x="214952" y="44069"/>
                  <a:pt x="212778" y="44069"/>
                </a:cubicBezTo>
                <a:lnTo>
                  <a:pt x="167859" y="44069"/>
                </a:lnTo>
                <a:cubicBezTo>
                  <a:pt x="165323" y="44069"/>
                  <a:pt x="163512" y="41783"/>
                  <a:pt x="163512" y="39497"/>
                </a:cubicBezTo>
                <a:cubicBezTo>
                  <a:pt x="163512" y="36830"/>
                  <a:pt x="165323" y="34925"/>
                  <a:pt x="167859" y="34925"/>
                </a:cubicBezTo>
                <a:close/>
                <a:moveTo>
                  <a:pt x="72552" y="34925"/>
                </a:moveTo>
                <a:lnTo>
                  <a:pt x="142631" y="34925"/>
                </a:lnTo>
                <a:cubicBezTo>
                  <a:pt x="145491" y="34925"/>
                  <a:pt x="147279" y="36830"/>
                  <a:pt x="147279" y="39497"/>
                </a:cubicBezTo>
                <a:cubicBezTo>
                  <a:pt x="147279" y="41783"/>
                  <a:pt x="145491" y="44069"/>
                  <a:pt x="142631" y="44069"/>
                </a:cubicBezTo>
                <a:lnTo>
                  <a:pt x="72552" y="44069"/>
                </a:lnTo>
                <a:cubicBezTo>
                  <a:pt x="70049" y="44069"/>
                  <a:pt x="68262" y="41783"/>
                  <a:pt x="68262" y="39497"/>
                </a:cubicBezTo>
                <a:cubicBezTo>
                  <a:pt x="68262" y="36830"/>
                  <a:pt x="70049" y="34925"/>
                  <a:pt x="72552" y="34925"/>
                </a:cubicBezTo>
                <a:close/>
                <a:moveTo>
                  <a:pt x="8637" y="8637"/>
                </a:moveTo>
                <a:lnTo>
                  <a:pt x="8637" y="230687"/>
                </a:lnTo>
                <a:lnTo>
                  <a:pt x="50384" y="230687"/>
                </a:lnTo>
                <a:cubicBezTo>
                  <a:pt x="52903" y="230687"/>
                  <a:pt x="54703" y="232487"/>
                  <a:pt x="54703" y="235006"/>
                </a:cubicBezTo>
                <a:lnTo>
                  <a:pt x="54703" y="276753"/>
                </a:lnTo>
                <a:lnTo>
                  <a:pt x="276753" y="276753"/>
                </a:lnTo>
                <a:lnTo>
                  <a:pt x="276753" y="8637"/>
                </a:lnTo>
                <a:lnTo>
                  <a:pt x="8637" y="8637"/>
                </a:lnTo>
                <a:close/>
                <a:moveTo>
                  <a:pt x="4318" y="0"/>
                </a:moveTo>
                <a:lnTo>
                  <a:pt x="281072" y="0"/>
                </a:lnTo>
                <a:cubicBezTo>
                  <a:pt x="283231" y="0"/>
                  <a:pt x="285390" y="2159"/>
                  <a:pt x="285390" y="4678"/>
                </a:cubicBezTo>
                <a:lnTo>
                  <a:pt x="285390" y="281072"/>
                </a:lnTo>
                <a:cubicBezTo>
                  <a:pt x="285390" y="283591"/>
                  <a:pt x="283231" y="285390"/>
                  <a:pt x="281072" y="285390"/>
                </a:cubicBezTo>
                <a:lnTo>
                  <a:pt x="50384" y="285390"/>
                </a:lnTo>
                <a:cubicBezTo>
                  <a:pt x="49304" y="285390"/>
                  <a:pt x="48225" y="285030"/>
                  <a:pt x="47145" y="283951"/>
                </a:cubicBezTo>
                <a:lnTo>
                  <a:pt x="1079" y="237885"/>
                </a:lnTo>
                <a:cubicBezTo>
                  <a:pt x="360" y="237165"/>
                  <a:pt x="0" y="236086"/>
                  <a:pt x="0" y="235006"/>
                </a:cubicBezTo>
                <a:lnTo>
                  <a:pt x="0" y="4678"/>
                </a:lnTo>
                <a:cubicBezTo>
                  <a:pt x="0" y="2159"/>
                  <a:pt x="1799" y="0"/>
                  <a:pt x="4318" y="0"/>
                </a:cubicBezTo>
                <a:close/>
              </a:path>
            </a:pathLst>
          </a:custGeom>
          <a:solidFill>
            <a:schemeClr val="bg1"/>
          </a:solidFill>
          <a:ln>
            <a:noFill/>
          </a:ln>
          <a:effectLst/>
        </p:spPr>
        <p:txBody>
          <a:bodyPr anchor="ctr"/>
          <a:lstStyle/>
          <a:p>
            <a:endParaRPr lang="en-US" sz="900">
              <a:latin typeface="Lato Light" panose="020F0502020204030203" pitchFamily="34" charset="0"/>
            </a:endParaRPr>
          </a:p>
        </p:txBody>
      </p:sp>
      <p:pic>
        <p:nvPicPr>
          <p:cNvPr id="9" name="Graphic 8" descr="Touchscreen outline">
            <a:extLst>
              <a:ext uri="{FF2B5EF4-FFF2-40B4-BE49-F238E27FC236}">
                <a16:creationId xmlns:a16="http://schemas.microsoft.com/office/drawing/2014/main" id="{ED834928-BC66-D961-C45C-327DC6FC56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907806" y="3025373"/>
            <a:ext cx="914400" cy="914400"/>
          </a:xfrm>
          <a:prstGeom prst="rect">
            <a:avLst/>
          </a:prstGeom>
        </p:spPr>
      </p:pic>
      <p:pic>
        <p:nvPicPr>
          <p:cNvPr id="12" name="Graphic 11" descr="Research outline">
            <a:extLst>
              <a:ext uri="{FF2B5EF4-FFF2-40B4-BE49-F238E27FC236}">
                <a16:creationId xmlns:a16="http://schemas.microsoft.com/office/drawing/2014/main" id="{5EC1DF01-DB33-AC5F-264A-31C83156891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326427" y="2976250"/>
            <a:ext cx="914400" cy="914400"/>
          </a:xfrm>
          <a:prstGeom prst="rect">
            <a:avLst/>
          </a:prstGeom>
        </p:spPr>
      </p:pic>
    </p:spTree>
    <p:extLst>
      <p:ext uri="{BB962C8B-B14F-4D97-AF65-F5344CB8AC3E}">
        <p14:creationId xmlns:p14="http://schemas.microsoft.com/office/powerpoint/2010/main" val="3815538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1F93EA35-95F4-234A-B728-7919839C7F7E}"/>
              </a:ext>
            </a:extLst>
          </p:cNvPr>
          <p:cNvSpPr txBox="1"/>
          <p:nvPr/>
        </p:nvSpPr>
        <p:spPr>
          <a:xfrm>
            <a:off x="4625090" y="254000"/>
            <a:ext cx="2941831" cy="769441"/>
          </a:xfrm>
          <a:prstGeom prst="rect">
            <a:avLst/>
          </a:prstGeom>
          <a:noFill/>
        </p:spPr>
        <p:txBody>
          <a:bodyPr wrap="none" rtlCol="0">
            <a:spAutoFit/>
          </a:bodyPr>
          <a:lstStyle/>
          <a:p>
            <a:pPr algn="ctr"/>
            <a:r>
              <a:rPr lang="en-US" sz="4400" b="1" spc="600">
                <a:solidFill>
                  <a:schemeClr val="tx2"/>
                </a:solidFill>
                <a:latin typeface="Bebas Neue" pitchFamily="2" charset="0"/>
              </a:rPr>
              <a:t>NEXT STEPS</a:t>
            </a:r>
          </a:p>
        </p:txBody>
      </p:sp>
      <p:pic>
        <p:nvPicPr>
          <p:cNvPr id="2" name="Picture 1">
            <a:extLst>
              <a:ext uri="{FF2B5EF4-FFF2-40B4-BE49-F238E27FC236}">
                <a16:creationId xmlns:a16="http://schemas.microsoft.com/office/drawing/2014/main" id="{C830F01D-9D0E-F4B1-9290-E68DC67314BE}"/>
              </a:ext>
            </a:extLst>
          </p:cNvPr>
          <p:cNvPicPr>
            <a:picLocks noChangeAspect="1"/>
          </p:cNvPicPr>
          <p:nvPr/>
        </p:nvPicPr>
        <p:blipFill>
          <a:blip r:embed="rId2">
            <a:alphaModFix amt="50000"/>
          </a:blip>
          <a:stretch>
            <a:fillRect/>
          </a:stretch>
        </p:blipFill>
        <p:spPr>
          <a:xfrm>
            <a:off x="1291759" y="1610269"/>
            <a:ext cx="3929597" cy="3998912"/>
          </a:xfrm>
          <a:prstGeom prst="rect">
            <a:avLst/>
          </a:prstGeom>
        </p:spPr>
      </p:pic>
      <p:grpSp>
        <p:nvGrpSpPr>
          <p:cNvPr id="5" name="Group 4">
            <a:extLst>
              <a:ext uri="{FF2B5EF4-FFF2-40B4-BE49-F238E27FC236}">
                <a16:creationId xmlns:a16="http://schemas.microsoft.com/office/drawing/2014/main" id="{AB069FE2-6F66-9E6A-8FCD-FB38FDBFED59}"/>
              </a:ext>
            </a:extLst>
          </p:cNvPr>
          <p:cNvGrpSpPr/>
          <p:nvPr/>
        </p:nvGrpSpPr>
        <p:grpSpPr>
          <a:xfrm>
            <a:off x="6257279" y="1115867"/>
            <a:ext cx="4378262" cy="1367395"/>
            <a:chOff x="6257279" y="1115867"/>
            <a:chExt cx="4378262" cy="1367395"/>
          </a:xfrm>
        </p:grpSpPr>
        <p:sp>
          <p:nvSpPr>
            <p:cNvPr id="163" name="Striped Right Arrow 46">
              <a:extLst>
                <a:ext uri="{FF2B5EF4-FFF2-40B4-BE49-F238E27FC236}">
                  <a16:creationId xmlns:a16="http://schemas.microsoft.com/office/drawing/2014/main" id="{F76AEF2D-6293-DAEC-84DD-4E384E9F16DA}"/>
                </a:ext>
              </a:extLst>
            </p:cNvPr>
            <p:cNvSpPr/>
            <p:nvPr/>
          </p:nvSpPr>
          <p:spPr>
            <a:xfrm>
              <a:off x="6257279" y="1371249"/>
              <a:ext cx="1426734" cy="1112013"/>
            </a:xfrm>
            <a:prstGeom prst="stripedRightArrow">
              <a:avLst>
                <a:gd name="adj1" fmla="val 68868"/>
                <a:gd name="adj2" fmla="val 4056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latin typeface="Abadi" panose="020B0604020104020204" pitchFamily="34" charset="0"/>
                </a:rPr>
                <a:t>1</a:t>
              </a:r>
            </a:p>
          </p:txBody>
        </p:sp>
        <p:sp>
          <p:nvSpPr>
            <p:cNvPr id="164" name="TextBox 163">
              <a:extLst>
                <a:ext uri="{FF2B5EF4-FFF2-40B4-BE49-F238E27FC236}">
                  <a16:creationId xmlns:a16="http://schemas.microsoft.com/office/drawing/2014/main" id="{675A09E3-17D4-151D-1C74-84A04ECD3838}"/>
                </a:ext>
              </a:extLst>
            </p:cNvPr>
            <p:cNvSpPr txBox="1"/>
            <p:nvPr/>
          </p:nvSpPr>
          <p:spPr>
            <a:xfrm>
              <a:off x="6828852" y="1604090"/>
              <a:ext cx="184731" cy="646331"/>
            </a:xfrm>
            <a:prstGeom prst="rect">
              <a:avLst/>
            </a:prstGeom>
            <a:noFill/>
          </p:spPr>
          <p:txBody>
            <a:bodyPr wrap="none" rtlCol="0" anchor="ctr" anchorCtr="0">
              <a:spAutoFit/>
            </a:bodyPr>
            <a:lstStyle/>
            <a:p>
              <a:pPr algn="ctr"/>
              <a:endParaRPr lang="en-US" sz="3600" b="1" dirty="0">
                <a:solidFill>
                  <a:schemeClr val="bg1"/>
                </a:solidFill>
                <a:latin typeface="Aldhabi" panose="020B0604020202020204" pitchFamily="2" charset="-78"/>
                <a:ea typeface="League Spartan" charset="0"/>
                <a:cs typeface="Aldhabi" panose="020B0604020202020204" pitchFamily="2" charset="-78"/>
              </a:endParaRPr>
            </a:p>
          </p:txBody>
        </p:sp>
        <p:sp>
          <p:nvSpPr>
            <p:cNvPr id="165" name="TextBox 164">
              <a:extLst>
                <a:ext uri="{FF2B5EF4-FFF2-40B4-BE49-F238E27FC236}">
                  <a16:creationId xmlns:a16="http://schemas.microsoft.com/office/drawing/2014/main" id="{7FC354C4-4DD1-FE9D-5ACA-D3E68F09964F}"/>
                </a:ext>
              </a:extLst>
            </p:cNvPr>
            <p:cNvSpPr txBox="1"/>
            <p:nvPr/>
          </p:nvSpPr>
          <p:spPr>
            <a:xfrm>
              <a:off x="7845995" y="1115867"/>
              <a:ext cx="2789546" cy="584775"/>
            </a:xfrm>
            <a:prstGeom prst="rect">
              <a:avLst/>
            </a:prstGeom>
            <a:noFill/>
          </p:spPr>
          <p:txBody>
            <a:bodyPr wrap="none" lIns="91440" tIns="45720" rIns="91440" bIns="45720" rtlCol="0" anchor="b" anchorCtr="0">
              <a:spAutoFit/>
            </a:bodyPr>
            <a:lstStyle/>
            <a:p>
              <a:r>
                <a:rPr lang="en-US" sz="1600" b="1" dirty="0">
                  <a:solidFill>
                    <a:schemeClr val="tx2"/>
                  </a:solidFill>
                  <a:latin typeface="Poppins"/>
                  <a:ea typeface="League Spartan" charset="0"/>
                  <a:cs typeface="Poppins"/>
                </a:rPr>
                <a:t>Identify potential uses &amp; </a:t>
              </a:r>
            </a:p>
            <a:p>
              <a:r>
                <a:rPr lang="en-US" sz="1600" b="1" dirty="0">
                  <a:solidFill>
                    <a:schemeClr val="tx2"/>
                  </a:solidFill>
                  <a:latin typeface="Poppins"/>
                  <a:ea typeface="League Spartan" charset="0"/>
                  <a:cs typeface="Poppins"/>
                </a:rPr>
                <a:t>enhancements </a:t>
              </a:r>
            </a:p>
          </p:txBody>
        </p:sp>
        <p:sp>
          <p:nvSpPr>
            <p:cNvPr id="166" name="Subtitle 2">
              <a:extLst>
                <a:ext uri="{FF2B5EF4-FFF2-40B4-BE49-F238E27FC236}">
                  <a16:creationId xmlns:a16="http://schemas.microsoft.com/office/drawing/2014/main" id="{27FD2FCE-ADE6-4924-7598-66E07146C0C8}"/>
                </a:ext>
              </a:extLst>
            </p:cNvPr>
            <p:cNvSpPr txBox="1">
              <a:spLocks/>
            </p:cNvSpPr>
            <p:nvPr/>
          </p:nvSpPr>
          <p:spPr>
            <a:xfrm>
              <a:off x="7845994" y="1750167"/>
              <a:ext cx="2424441"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a:ea typeface="Lato Light"/>
                  <a:cs typeface="Mukta ExtraLight" panose="020B0000000000000000" pitchFamily="34" charset="77"/>
                </a:rPr>
                <a:t>Work together to identify ways in which </a:t>
              </a:r>
              <a:r>
                <a:rPr lang="en-US" sz="1200" dirty="0" err="1">
                  <a:solidFill>
                    <a:schemeClr val="tx1"/>
                  </a:solidFill>
                  <a:latin typeface="Lato Light"/>
                  <a:ea typeface="Lato Light"/>
                  <a:cs typeface="Mukta ExtraLight" panose="020B0000000000000000" pitchFamily="34" charset="77"/>
                </a:rPr>
                <a:t>VeggieRx</a:t>
              </a:r>
              <a:r>
                <a:rPr lang="en-US" sz="1200" dirty="0">
                  <a:solidFill>
                    <a:schemeClr val="tx1"/>
                  </a:solidFill>
                  <a:latin typeface="Lato Light"/>
                  <a:ea typeface="Lato Light"/>
                  <a:cs typeface="Mukta ExtraLight" panose="020B0000000000000000" pitchFamily="34" charset="77"/>
                </a:rPr>
                <a:t> could use and/or improve the health atlas.</a:t>
              </a:r>
            </a:p>
          </p:txBody>
        </p:sp>
      </p:grpSp>
      <p:grpSp>
        <p:nvGrpSpPr>
          <p:cNvPr id="6" name="Group 5">
            <a:extLst>
              <a:ext uri="{FF2B5EF4-FFF2-40B4-BE49-F238E27FC236}">
                <a16:creationId xmlns:a16="http://schemas.microsoft.com/office/drawing/2014/main" id="{A2C891A8-DFA1-23D1-A60C-85E037AA79D1}"/>
              </a:ext>
            </a:extLst>
          </p:cNvPr>
          <p:cNvGrpSpPr/>
          <p:nvPr/>
        </p:nvGrpSpPr>
        <p:grpSpPr>
          <a:xfrm>
            <a:off x="6257279" y="2962936"/>
            <a:ext cx="4013156" cy="1121175"/>
            <a:chOff x="6257279" y="2962936"/>
            <a:chExt cx="4013156" cy="1121175"/>
          </a:xfrm>
        </p:grpSpPr>
        <p:sp>
          <p:nvSpPr>
            <p:cNvPr id="167" name="Striped Right Arrow 52">
              <a:extLst>
                <a:ext uri="{FF2B5EF4-FFF2-40B4-BE49-F238E27FC236}">
                  <a16:creationId xmlns:a16="http://schemas.microsoft.com/office/drawing/2014/main" id="{AEB0F3DB-5D63-0FB7-FE17-29002B2F397B}"/>
                </a:ext>
              </a:extLst>
            </p:cNvPr>
            <p:cNvSpPr/>
            <p:nvPr/>
          </p:nvSpPr>
          <p:spPr>
            <a:xfrm>
              <a:off x="6257279" y="2972098"/>
              <a:ext cx="1426734" cy="1112013"/>
            </a:xfrm>
            <a:prstGeom prst="stripedRightArrow">
              <a:avLst>
                <a:gd name="adj1" fmla="val 68868"/>
                <a:gd name="adj2" fmla="val 4056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latin typeface="Abadi" panose="020B0604020104020204" pitchFamily="34" charset="0"/>
                </a:rPr>
                <a:t>2</a:t>
              </a:r>
            </a:p>
          </p:txBody>
        </p:sp>
        <p:sp>
          <p:nvSpPr>
            <p:cNvPr id="169" name="TextBox 168">
              <a:extLst>
                <a:ext uri="{FF2B5EF4-FFF2-40B4-BE49-F238E27FC236}">
                  <a16:creationId xmlns:a16="http://schemas.microsoft.com/office/drawing/2014/main" id="{EEC7D442-CD14-37B9-F253-4F8577ED6BAD}"/>
                </a:ext>
              </a:extLst>
            </p:cNvPr>
            <p:cNvSpPr txBox="1"/>
            <p:nvPr/>
          </p:nvSpPr>
          <p:spPr>
            <a:xfrm>
              <a:off x="7845995" y="2962936"/>
              <a:ext cx="2318263" cy="338554"/>
            </a:xfrm>
            <a:prstGeom prst="rect">
              <a:avLst/>
            </a:prstGeom>
            <a:noFill/>
          </p:spPr>
          <p:txBody>
            <a:bodyPr wrap="none" rtlCol="0" anchor="b" anchorCtr="0">
              <a:spAutoFit/>
            </a:bodyPr>
            <a:lstStyle/>
            <a:p>
              <a:r>
                <a:rPr lang="en-US" sz="1600" b="1" dirty="0">
                  <a:solidFill>
                    <a:schemeClr val="tx2"/>
                  </a:solidFill>
                  <a:latin typeface="Poppins" pitchFamily="2" charset="77"/>
                  <a:ea typeface="League Spartan" charset="0"/>
                  <a:cs typeface="Poppins" pitchFamily="2" charset="77"/>
                </a:rPr>
                <a:t>Implement changes</a:t>
              </a:r>
            </a:p>
          </p:txBody>
        </p:sp>
        <p:sp>
          <p:nvSpPr>
            <p:cNvPr id="170" name="Subtitle 2">
              <a:extLst>
                <a:ext uri="{FF2B5EF4-FFF2-40B4-BE49-F238E27FC236}">
                  <a16:creationId xmlns:a16="http://schemas.microsoft.com/office/drawing/2014/main" id="{A2F6FFD8-0252-C059-276F-379C2F5664C1}"/>
                </a:ext>
              </a:extLst>
            </p:cNvPr>
            <p:cNvSpPr txBox="1">
              <a:spLocks/>
            </p:cNvSpPr>
            <p:nvPr/>
          </p:nvSpPr>
          <p:spPr>
            <a:xfrm>
              <a:off x="7845995" y="3351016"/>
              <a:ext cx="2424440"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If needed, upload, edit and/or enhance datasets, tools and documentation on the platform.</a:t>
              </a:r>
            </a:p>
          </p:txBody>
        </p:sp>
      </p:grpSp>
      <p:grpSp>
        <p:nvGrpSpPr>
          <p:cNvPr id="7" name="Group 6">
            <a:extLst>
              <a:ext uri="{FF2B5EF4-FFF2-40B4-BE49-F238E27FC236}">
                <a16:creationId xmlns:a16="http://schemas.microsoft.com/office/drawing/2014/main" id="{13C21C5C-D726-951B-19D5-7B348365FF75}"/>
              </a:ext>
            </a:extLst>
          </p:cNvPr>
          <p:cNvGrpSpPr/>
          <p:nvPr/>
        </p:nvGrpSpPr>
        <p:grpSpPr>
          <a:xfrm>
            <a:off x="6257279" y="4572947"/>
            <a:ext cx="4013156" cy="1121175"/>
            <a:chOff x="6257279" y="4572947"/>
            <a:chExt cx="4013156" cy="1121175"/>
          </a:xfrm>
        </p:grpSpPr>
        <p:sp>
          <p:nvSpPr>
            <p:cNvPr id="171" name="Striped Right Arrow 58">
              <a:extLst>
                <a:ext uri="{FF2B5EF4-FFF2-40B4-BE49-F238E27FC236}">
                  <a16:creationId xmlns:a16="http://schemas.microsoft.com/office/drawing/2014/main" id="{DA81A56E-F89F-CA26-E06A-59D9AA851DF1}"/>
                </a:ext>
              </a:extLst>
            </p:cNvPr>
            <p:cNvSpPr/>
            <p:nvPr/>
          </p:nvSpPr>
          <p:spPr>
            <a:xfrm>
              <a:off x="6257279" y="4582109"/>
              <a:ext cx="1426734" cy="1112013"/>
            </a:xfrm>
            <a:prstGeom prst="stripedRightArrow">
              <a:avLst>
                <a:gd name="adj1" fmla="val 68868"/>
                <a:gd name="adj2" fmla="val 40566"/>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latin typeface="Abadi" panose="020B0604020104020204" pitchFamily="34" charset="0"/>
                </a:rPr>
                <a:t>3</a:t>
              </a:r>
            </a:p>
          </p:txBody>
        </p:sp>
        <p:sp>
          <p:nvSpPr>
            <p:cNvPr id="173" name="TextBox 172">
              <a:extLst>
                <a:ext uri="{FF2B5EF4-FFF2-40B4-BE49-F238E27FC236}">
                  <a16:creationId xmlns:a16="http://schemas.microsoft.com/office/drawing/2014/main" id="{E4DA4EDB-78F2-D3A7-44BF-157E2BF2376B}"/>
                </a:ext>
              </a:extLst>
            </p:cNvPr>
            <p:cNvSpPr txBox="1"/>
            <p:nvPr/>
          </p:nvSpPr>
          <p:spPr>
            <a:xfrm>
              <a:off x="7845995" y="4572947"/>
              <a:ext cx="2305439" cy="338554"/>
            </a:xfrm>
            <a:prstGeom prst="rect">
              <a:avLst/>
            </a:prstGeom>
            <a:noFill/>
          </p:spPr>
          <p:txBody>
            <a:bodyPr wrap="none" rtlCol="0" anchor="b" anchorCtr="0">
              <a:spAutoFit/>
            </a:bodyPr>
            <a:lstStyle/>
            <a:p>
              <a:r>
                <a:rPr lang="en-US" sz="1600" b="1" dirty="0">
                  <a:solidFill>
                    <a:schemeClr val="tx2"/>
                  </a:solidFill>
                  <a:latin typeface="Poppins" pitchFamily="2" charset="77"/>
                  <a:ea typeface="League Spartan" charset="0"/>
                  <a:cs typeface="Poppins" pitchFamily="2" charset="77"/>
                </a:rPr>
                <a:t>Formalize use cases</a:t>
              </a:r>
            </a:p>
          </p:txBody>
        </p:sp>
        <p:sp>
          <p:nvSpPr>
            <p:cNvPr id="174" name="Subtitle 2">
              <a:extLst>
                <a:ext uri="{FF2B5EF4-FFF2-40B4-BE49-F238E27FC236}">
                  <a16:creationId xmlns:a16="http://schemas.microsoft.com/office/drawing/2014/main" id="{56010449-6CD8-D9C4-E620-65DB9C4E5E2E}"/>
                </a:ext>
              </a:extLst>
            </p:cNvPr>
            <p:cNvSpPr txBox="1">
              <a:spLocks/>
            </p:cNvSpPr>
            <p:nvPr/>
          </p:nvSpPr>
          <p:spPr>
            <a:xfrm>
              <a:off x="7845995" y="4951865"/>
              <a:ext cx="2424440"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Develop strategies and/or workflows to help </a:t>
              </a:r>
              <a:r>
                <a:rPr lang="en-US" sz="1200" dirty="0" err="1">
                  <a:solidFill>
                    <a:schemeClr val="tx1"/>
                  </a:solidFill>
                  <a:latin typeface="Lato Light" panose="020F0502020204030203" pitchFamily="34" charset="0"/>
                  <a:ea typeface="Lato Light" panose="020F0502020204030203" pitchFamily="34" charset="0"/>
                  <a:cs typeface="Mukta ExtraLight" panose="020B0000000000000000" pitchFamily="34" charset="77"/>
                </a:rPr>
                <a:t>VeggieRx</a:t>
              </a: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 utilize enhancements to the health atlas.</a:t>
              </a:r>
            </a:p>
          </p:txBody>
        </p:sp>
      </p:grpSp>
    </p:spTree>
    <p:extLst>
      <p:ext uri="{BB962C8B-B14F-4D97-AF65-F5344CB8AC3E}">
        <p14:creationId xmlns:p14="http://schemas.microsoft.com/office/powerpoint/2010/main" val="3888180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19008-BE5A-6D00-9AED-639AF9902515}"/>
              </a:ext>
            </a:extLst>
          </p:cNvPr>
          <p:cNvSpPr>
            <a:spLocks noGrp="1"/>
          </p:cNvSpPr>
          <p:nvPr>
            <p:ph type="ctrTitle"/>
          </p:nvPr>
        </p:nvSpPr>
        <p:spPr>
          <a:xfrm>
            <a:off x="698977" y="887202"/>
            <a:ext cx="4445448" cy="1588897"/>
          </a:xfrm>
        </p:spPr>
        <p:txBody>
          <a:bodyPr/>
          <a:lstStyle/>
          <a:p>
            <a:r>
              <a:rPr lang="en-US" dirty="0"/>
              <a:t>Welcome</a:t>
            </a:r>
          </a:p>
        </p:txBody>
      </p:sp>
    </p:spTree>
    <p:extLst>
      <p:ext uri="{BB962C8B-B14F-4D97-AF65-F5344CB8AC3E}">
        <p14:creationId xmlns:p14="http://schemas.microsoft.com/office/powerpoint/2010/main" val="2345621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wdUpDiag">
          <a:fgClr>
            <a:schemeClr val="bg2">
              <a:tint val="95000"/>
              <a:satMod val="170000"/>
            </a:schemeClr>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19008-BE5A-6D00-9AED-639AF9902515}"/>
              </a:ext>
            </a:extLst>
          </p:cNvPr>
          <p:cNvSpPr>
            <a:spLocks noGrp="1"/>
          </p:cNvSpPr>
          <p:nvPr>
            <p:ph type="ctrTitle"/>
          </p:nvPr>
        </p:nvSpPr>
        <p:spPr>
          <a:xfrm>
            <a:off x="698977" y="887202"/>
            <a:ext cx="8262198" cy="1588897"/>
          </a:xfrm>
        </p:spPr>
        <p:txBody>
          <a:bodyPr/>
          <a:lstStyle/>
          <a:p>
            <a:r>
              <a:rPr lang="en-US" dirty="0"/>
              <a:t>Desired Outcomes</a:t>
            </a:r>
          </a:p>
        </p:txBody>
      </p:sp>
      <p:sp>
        <p:nvSpPr>
          <p:cNvPr id="3" name="Text Placeholder 2">
            <a:extLst>
              <a:ext uri="{FF2B5EF4-FFF2-40B4-BE49-F238E27FC236}">
                <a16:creationId xmlns:a16="http://schemas.microsoft.com/office/drawing/2014/main" id="{5C2AB748-F709-3563-A200-C00D6E1B5653}"/>
              </a:ext>
            </a:extLst>
          </p:cNvPr>
          <p:cNvSpPr>
            <a:spLocks noGrp="1"/>
          </p:cNvSpPr>
          <p:nvPr>
            <p:ph type="body" sz="quarter" idx="10"/>
          </p:nvPr>
        </p:nvSpPr>
        <p:spPr>
          <a:xfrm>
            <a:off x="698500" y="2476500"/>
            <a:ext cx="8146782" cy="2702663"/>
          </a:xfrm>
        </p:spPr>
        <p:txBody>
          <a:bodyPr/>
          <a:lstStyle/>
          <a:p>
            <a:pPr marL="742950" indent="-742950">
              <a:buFont typeface="+mj-lt"/>
              <a:buAutoNum type="arabicPeriod"/>
            </a:pPr>
            <a:r>
              <a:rPr lang="en-US" dirty="0"/>
              <a:t>Define our partnership</a:t>
            </a:r>
          </a:p>
          <a:p>
            <a:pPr marL="742950" indent="-742950">
              <a:buFont typeface="+mj-lt"/>
              <a:buAutoNum type="arabicPeriod"/>
            </a:pPr>
            <a:r>
              <a:rPr lang="en-US" dirty="0"/>
              <a:t>Familiarize group with health atlas</a:t>
            </a:r>
          </a:p>
          <a:p>
            <a:pPr marL="742950" indent="-742950">
              <a:buFont typeface="+mj-lt"/>
              <a:buAutoNum type="arabicPeriod"/>
            </a:pPr>
            <a:r>
              <a:rPr lang="en-US" dirty="0"/>
              <a:t>Gather feedback on the health atlas</a:t>
            </a:r>
          </a:p>
          <a:p>
            <a:pPr marL="742950" indent="-742950">
              <a:buFont typeface="+mj-lt"/>
              <a:buAutoNum type="arabicPeriod"/>
            </a:pPr>
            <a:r>
              <a:rPr lang="en-US" dirty="0"/>
              <a:t>Identify next steps</a:t>
            </a:r>
          </a:p>
        </p:txBody>
      </p:sp>
    </p:spTree>
    <p:extLst>
      <p:ext uri="{BB962C8B-B14F-4D97-AF65-F5344CB8AC3E}">
        <p14:creationId xmlns:p14="http://schemas.microsoft.com/office/powerpoint/2010/main" val="2482316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37">
            <a:extLst>
              <a:ext uri="{FF2B5EF4-FFF2-40B4-BE49-F238E27FC236}">
                <a16:creationId xmlns:a16="http://schemas.microsoft.com/office/drawing/2014/main" id="{5D7A9872-CFF5-C148-8EB6-FBD3CDF73481}"/>
              </a:ext>
            </a:extLst>
          </p:cNvPr>
          <p:cNvSpPr>
            <a:spLocks noChangeArrowheads="1"/>
          </p:cNvSpPr>
          <p:nvPr/>
        </p:nvSpPr>
        <p:spPr bwMode="auto">
          <a:xfrm>
            <a:off x="7732578" y="5334350"/>
            <a:ext cx="489305" cy="1087042"/>
          </a:xfrm>
          <a:custGeom>
            <a:avLst/>
            <a:gdLst>
              <a:gd name="connsiteX0" fmla="*/ 920794 w 1087807"/>
              <a:gd name="connsiteY0" fmla="*/ 0 h 2416678"/>
              <a:gd name="connsiteX1" fmla="*/ 965817 w 1087807"/>
              <a:gd name="connsiteY1" fmla="*/ 54568 h 2416678"/>
              <a:gd name="connsiteX2" fmla="*/ 1078961 w 1087807"/>
              <a:gd name="connsiteY2" fmla="*/ 147920 h 2416678"/>
              <a:gd name="connsiteX3" fmla="*/ 1087807 w 1087807"/>
              <a:gd name="connsiteY3" fmla="*/ 152721 h 2416678"/>
              <a:gd name="connsiteX4" fmla="*/ 1016821 w 1087807"/>
              <a:gd name="connsiteY4" fmla="*/ 190597 h 2416678"/>
              <a:gd name="connsiteX5" fmla="*/ 298912 w 1087807"/>
              <a:gd name="connsiteY5" fmla="*/ 908456 h 2416678"/>
              <a:gd name="connsiteX6" fmla="*/ 166425 w 1087807"/>
              <a:gd name="connsiteY6" fmla="*/ 1229826 h 2416678"/>
              <a:gd name="connsiteX7" fmla="*/ 166425 w 1087807"/>
              <a:gd name="connsiteY7" fmla="*/ 2333722 h 2416678"/>
              <a:gd name="connsiteX8" fmla="*/ 83539 w 1087807"/>
              <a:gd name="connsiteY8" fmla="*/ 2416678 h 2416678"/>
              <a:gd name="connsiteX9" fmla="*/ 0 w 1087807"/>
              <a:gd name="connsiteY9" fmla="*/ 2333722 h 2416678"/>
              <a:gd name="connsiteX10" fmla="*/ 0 w 1087807"/>
              <a:gd name="connsiteY10" fmla="*/ 1229826 h 2416678"/>
              <a:gd name="connsiteX11" fmla="*/ 182088 w 1087807"/>
              <a:gd name="connsiteY11" fmla="*/ 791534 h 2416678"/>
              <a:gd name="connsiteX12" fmla="*/ 869976 w 1087807"/>
              <a:gd name="connsiteY12" fmla="*/ 103069 h 2416678"/>
              <a:gd name="connsiteX13" fmla="*/ 913479 w 1087807"/>
              <a:gd name="connsiteY13" fmla="*/ 21512 h 241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7807" h="2416678">
                <a:moveTo>
                  <a:pt x="920794" y="0"/>
                </a:moveTo>
                <a:lnTo>
                  <a:pt x="965817" y="54568"/>
                </a:lnTo>
                <a:cubicBezTo>
                  <a:pt x="1000404" y="89155"/>
                  <a:pt x="1038289" y="120443"/>
                  <a:pt x="1078961" y="147920"/>
                </a:cubicBezTo>
                <a:lnTo>
                  <a:pt x="1087807" y="152721"/>
                </a:lnTo>
                <a:lnTo>
                  <a:pt x="1016821" y="190597"/>
                </a:lnTo>
                <a:lnTo>
                  <a:pt x="298912" y="908456"/>
                </a:lnTo>
                <a:cubicBezTo>
                  <a:pt x="213415" y="994024"/>
                  <a:pt x="166425" y="1108986"/>
                  <a:pt x="166425" y="1229826"/>
                </a:cubicBezTo>
                <a:lnTo>
                  <a:pt x="166425" y="2333722"/>
                </a:lnTo>
                <a:cubicBezTo>
                  <a:pt x="166425" y="2379446"/>
                  <a:pt x="129224" y="2416678"/>
                  <a:pt x="83539" y="2416678"/>
                </a:cubicBezTo>
                <a:cubicBezTo>
                  <a:pt x="37201" y="2416678"/>
                  <a:pt x="0" y="2379446"/>
                  <a:pt x="0" y="2333722"/>
                </a:cubicBezTo>
                <a:lnTo>
                  <a:pt x="0" y="1229826"/>
                </a:lnTo>
                <a:cubicBezTo>
                  <a:pt x="0" y="1064569"/>
                  <a:pt x="65265" y="908456"/>
                  <a:pt x="182088" y="791534"/>
                </a:cubicBezTo>
                <a:lnTo>
                  <a:pt x="869976" y="103069"/>
                </a:lnTo>
                <a:cubicBezTo>
                  <a:pt x="885640" y="78085"/>
                  <a:pt x="900528" y="50814"/>
                  <a:pt x="913479" y="21512"/>
                </a:cubicBezTo>
                <a:close/>
              </a:path>
            </a:pathLst>
          </a:custGeom>
          <a:solidFill>
            <a:schemeClr val="accent4"/>
          </a:solidFill>
          <a:ln>
            <a:noFill/>
          </a:ln>
          <a:effectLst/>
        </p:spPr>
        <p:txBody>
          <a:bodyPr wrap="square" anchor="ctr">
            <a:noAutofit/>
          </a:bodyPr>
          <a:lstStyle/>
          <a:p>
            <a:endParaRPr lang="en-US" sz="3266" dirty="0">
              <a:latin typeface="Lato Light" panose="020F0502020204030203" pitchFamily="34" charset="0"/>
            </a:endParaRPr>
          </a:p>
        </p:txBody>
      </p:sp>
      <p:sp>
        <p:nvSpPr>
          <p:cNvPr id="34" name="Freeform 33">
            <a:extLst>
              <a:ext uri="{FF2B5EF4-FFF2-40B4-BE49-F238E27FC236}">
                <a16:creationId xmlns:a16="http://schemas.microsoft.com/office/drawing/2014/main" id="{6856EB6C-F727-5042-B9FF-DFD95911CC9F}"/>
              </a:ext>
            </a:extLst>
          </p:cNvPr>
          <p:cNvSpPr>
            <a:spLocks noChangeArrowheads="1"/>
          </p:cNvSpPr>
          <p:nvPr/>
        </p:nvSpPr>
        <p:spPr bwMode="auto">
          <a:xfrm>
            <a:off x="7320118" y="5832336"/>
            <a:ext cx="487311" cy="589056"/>
          </a:xfrm>
          <a:custGeom>
            <a:avLst/>
            <a:gdLst>
              <a:gd name="connsiteX0" fmla="*/ 164054 w 1083373"/>
              <a:gd name="connsiteY0" fmla="*/ 0 h 1309570"/>
              <a:gd name="connsiteX1" fmla="*/ 170212 w 1083373"/>
              <a:gd name="connsiteY1" fmla="*/ 17944 h 1309570"/>
              <a:gd name="connsiteX2" fmla="*/ 213859 w 1083373"/>
              <a:gd name="connsiteY2" fmla="*/ 99138 h 1309570"/>
              <a:gd name="connsiteX3" fmla="*/ 901761 w 1083373"/>
              <a:gd name="connsiteY3" fmla="*/ 787640 h 1309570"/>
              <a:gd name="connsiteX4" fmla="*/ 1083373 w 1083373"/>
              <a:gd name="connsiteY4" fmla="*/ 1226610 h 1309570"/>
              <a:gd name="connsiteX5" fmla="*/ 1000406 w 1083373"/>
              <a:gd name="connsiteY5" fmla="*/ 1309570 h 1309570"/>
              <a:gd name="connsiteX6" fmla="*/ 916787 w 1083373"/>
              <a:gd name="connsiteY6" fmla="*/ 1226610 h 1309570"/>
              <a:gd name="connsiteX7" fmla="*/ 784825 w 1083373"/>
              <a:gd name="connsiteY7" fmla="*/ 905221 h 1309570"/>
              <a:gd name="connsiteX8" fmla="*/ 66218 w 1083373"/>
              <a:gd name="connsiteY8" fmla="*/ 187323 h 1309570"/>
              <a:gd name="connsiteX9" fmla="*/ 8801 w 1083373"/>
              <a:gd name="connsiteY9" fmla="*/ 153465 h 1309570"/>
              <a:gd name="connsiteX10" fmla="*/ 0 w 1083373"/>
              <a:gd name="connsiteY10" fmla="*/ 149294 h 1309570"/>
              <a:gd name="connsiteX11" fmla="*/ 8609 w 1083373"/>
              <a:gd name="connsiteY11" fmla="*/ 144621 h 1309570"/>
              <a:gd name="connsiteX12" fmla="*/ 121753 w 1083373"/>
              <a:gd name="connsiteY12" fmla="*/ 51269 h 1309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373" h="1309570">
                <a:moveTo>
                  <a:pt x="164054" y="0"/>
                </a:moveTo>
                <a:lnTo>
                  <a:pt x="170212" y="17944"/>
                </a:lnTo>
                <a:cubicBezTo>
                  <a:pt x="183237" y="47165"/>
                  <a:pt x="198181" y="74315"/>
                  <a:pt x="213859" y="99138"/>
                </a:cubicBezTo>
                <a:lnTo>
                  <a:pt x="901761" y="787640"/>
                </a:lnTo>
                <a:cubicBezTo>
                  <a:pt x="1018698" y="905221"/>
                  <a:pt x="1083373" y="1060690"/>
                  <a:pt x="1083373" y="1226610"/>
                </a:cubicBezTo>
                <a:cubicBezTo>
                  <a:pt x="1083373" y="1272336"/>
                  <a:pt x="1046136" y="1309570"/>
                  <a:pt x="1000406" y="1309570"/>
                </a:cubicBezTo>
                <a:cubicBezTo>
                  <a:pt x="954024" y="1309570"/>
                  <a:pt x="916787" y="1272336"/>
                  <a:pt x="916787" y="1226610"/>
                </a:cubicBezTo>
                <a:cubicBezTo>
                  <a:pt x="916787" y="1105109"/>
                  <a:pt x="870404" y="990794"/>
                  <a:pt x="784825" y="905221"/>
                </a:cubicBezTo>
                <a:lnTo>
                  <a:pt x="66218" y="187323"/>
                </a:lnTo>
                <a:cubicBezTo>
                  <a:pt x="46701" y="174585"/>
                  <a:pt x="27511" y="163358"/>
                  <a:pt x="8801" y="153465"/>
                </a:cubicBezTo>
                <a:lnTo>
                  <a:pt x="0" y="149294"/>
                </a:lnTo>
                <a:lnTo>
                  <a:pt x="8609" y="144621"/>
                </a:lnTo>
                <a:cubicBezTo>
                  <a:pt x="49281" y="117144"/>
                  <a:pt x="87166" y="85856"/>
                  <a:pt x="121753" y="51269"/>
                </a:cubicBezTo>
                <a:close/>
              </a:path>
            </a:pathLst>
          </a:custGeom>
          <a:solidFill>
            <a:schemeClr val="accent5"/>
          </a:solidFill>
          <a:ln>
            <a:noFill/>
          </a:ln>
          <a:effectLst/>
        </p:spPr>
        <p:txBody>
          <a:bodyPr wrap="square" anchor="ctr">
            <a:noAutofit/>
          </a:bodyPr>
          <a:lstStyle/>
          <a:p>
            <a:endParaRPr lang="en-US" sz="3266" dirty="0">
              <a:latin typeface="Lato Light" panose="020F0502020204030203" pitchFamily="34" charset="0"/>
            </a:endParaRPr>
          </a:p>
        </p:txBody>
      </p:sp>
      <p:sp>
        <p:nvSpPr>
          <p:cNvPr id="26" name="Freeform 25">
            <a:extLst>
              <a:ext uri="{FF2B5EF4-FFF2-40B4-BE49-F238E27FC236}">
                <a16:creationId xmlns:a16="http://schemas.microsoft.com/office/drawing/2014/main" id="{CC9001B5-7791-074D-9C6D-E98D7CBB357B}"/>
              </a:ext>
            </a:extLst>
          </p:cNvPr>
          <p:cNvSpPr>
            <a:spLocks noChangeArrowheads="1"/>
          </p:cNvSpPr>
          <p:nvPr/>
        </p:nvSpPr>
        <p:spPr bwMode="auto">
          <a:xfrm>
            <a:off x="7320333" y="2979743"/>
            <a:ext cx="487096" cy="1572122"/>
          </a:xfrm>
          <a:custGeom>
            <a:avLst/>
            <a:gdLst>
              <a:gd name="connsiteX0" fmla="*/ 163732 w 1082895"/>
              <a:gd name="connsiteY0" fmla="*/ 0 h 3495092"/>
              <a:gd name="connsiteX1" fmla="*/ 169734 w 1082895"/>
              <a:gd name="connsiteY1" fmla="*/ 17521 h 3495092"/>
              <a:gd name="connsiteX2" fmla="*/ 213381 w 1082895"/>
              <a:gd name="connsiteY2" fmla="*/ 99075 h 3495092"/>
              <a:gd name="connsiteX3" fmla="*/ 901283 w 1082895"/>
              <a:gd name="connsiteY3" fmla="*/ 787421 h 3495092"/>
              <a:gd name="connsiteX4" fmla="*/ 1082895 w 1082895"/>
              <a:gd name="connsiteY4" fmla="*/ 1226291 h 3495092"/>
              <a:gd name="connsiteX5" fmla="*/ 1082895 w 1082895"/>
              <a:gd name="connsiteY5" fmla="*/ 3495092 h 3495092"/>
              <a:gd name="connsiteX6" fmla="*/ 916309 w 1082895"/>
              <a:gd name="connsiteY6" fmla="*/ 3495092 h 3495092"/>
              <a:gd name="connsiteX7" fmla="*/ 916309 w 1082895"/>
              <a:gd name="connsiteY7" fmla="*/ 1226291 h 3495092"/>
              <a:gd name="connsiteX8" fmla="*/ 784347 w 1082895"/>
              <a:gd name="connsiteY8" fmla="*/ 904976 h 3495092"/>
              <a:gd name="connsiteX9" fmla="*/ 65740 w 1082895"/>
              <a:gd name="connsiteY9" fmla="*/ 186587 h 3495092"/>
              <a:gd name="connsiteX10" fmla="*/ 0 w 1082895"/>
              <a:gd name="connsiteY10" fmla="*/ 151594 h 3495092"/>
              <a:gd name="connsiteX11" fmla="*/ 4589 w 1082895"/>
              <a:gd name="connsiteY11" fmla="*/ 149103 h 3495092"/>
              <a:gd name="connsiteX12" fmla="*/ 117733 w 1082895"/>
              <a:gd name="connsiteY12" fmla="*/ 55751 h 3495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895" h="3495092">
                <a:moveTo>
                  <a:pt x="163732" y="0"/>
                </a:moveTo>
                <a:lnTo>
                  <a:pt x="169734" y="17521"/>
                </a:lnTo>
                <a:cubicBezTo>
                  <a:pt x="182759" y="46828"/>
                  <a:pt x="197702" y="74094"/>
                  <a:pt x="213381" y="99075"/>
                </a:cubicBezTo>
                <a:lnTo>
                  <a:pt x="901283" y="787421"/>
                </a:lnTo>
                <a:cubicBezTo>
                  <a:pt x="1018220" y="904323"/>
                  <a:pt x="1082895" y="1060409"/>
                  <a:pt x="1082895" y="1226291"/>
                </a:cubicBezTo>
                <a:lnTo>
                  <a:pt x="1082895" y="3495092"/>
                </a:lnTo>
                <a:lnTo>
                  <a:pt x="916309" y="3495092"/>
                </a:lnTo>
                <a:lnTo>
                  <a:pt x="916309" y="1226291"/>
                </a:lnTo>
                <a:cubicBezTo>
                  <a:pt x="916309" y="1104165"/>
                  <a:pt x="869926" y="990529"/>
                  <a:pt x="784347" y="904976"/>
                </a:cubicBezTo>
                <a:lnTo>
                  <a:pt x="65740" y="186587"/>
                </a:lnTo>
                <a:lnTo>
                  <a:pt x="0" y="151594"/>
                </a:lnTo>
                <a:lnTo>
                  <a:pt x="4589" y="149103"/>
                </a:lnTo>
                <a:cubicBezTo>
                  <a:pt x="45261" y="121626"/>
                  <a:pt x="83146" y="90338"/>
                  <a:pt x="117733" y="55751"/>
                </a:cubicBezTo>
                <a:close/>
              </a:path>
            </a:pathLst>
          </a:custGeom>
          <a:solidFill>
            <a:schemeClr val="accent1"/>
          </a:solidFill>
          <a:ln>
            <a:noFill/>
          </a:ln>
          <a:effectLst/>
        </p:spPr>
        <p:txBody>
          <a:bodyPr wrap="square" anchor="ctr">
            <a:noAutofit/>
          </a:bodyPr>
          <a:lstStyle/>
          <a:p>
            <a:endParaRPr lang="en-US" sz="3266" dirty="0">
              <a:latin typeface="Lato Light" panose="020F0502020204030203" pitchFamily="34" charset="0"/>
            </a:endParaRPr>
          </a:p>
        </p:txBody>
      </p:sp>
      <p:sp>
        <p:nvSpPr>
          <p:cNvPr id="24" name="Freeform 23">
            <a:extLst>
              <a:ext uri="{FF2B5EF4-FFF2-40B4-BE49-F238E27FC236}">
                <a16:creationId xmlns:a16="http://schemas.microsoft.com/office/drawing/2014/main" id="{40B1227C-03FE-CB4F-9E82-A70B28FF361D}"/>
              </a:ext>
            </a:extLst>
          </p:cNvPr>
          <p:cNvSpPr>
            <a:spLocks noChangeArrowheads="1"/>
          </p:cNvSpPr>
          <p:nvPr/>
        </p:nvSpPr>
        <p:spPr bwMode="auto">
          <a:xfrm>
            <a:off x="4903023" y="1216030"/>
            <a:ext cx="2037499" cy="1378780"/>
          </a:xfrm>
          <a:custGeom>
            <a:avLst/>
            <a:gdLst>
              <a:gd name="connsiteX0" fmla="*/ 276884 w 4529703"/>
              <a:gd name="connsiteY0" fmla="*/ 0 h 3065261"/>
              <a:gd name="connsiteX1" fmla="*/ 3183515 w 4529703"/>
              <a:gd name="connsiteY1" fmla="*/ 0 h 3065261"/>
              <a:gd name="connsiteX2" fmla="*/ 4291052 w 4529703"/>
              <a:gd name="connsiteY2" fmla="*/ 1107371 h 3065261"/>
              <a:gd name="connsiteX3" fmla="*/ 4291052 w 4529703"/>
              <a:gd name="connsiteY3" fmla="*/ 2374805 h 3065261"/>
              <a:gd name="connsiteX4" fmla="*/ 4479072 w 4529703"/>
              <a:gd name="connsiteY4" fmla="*/ 2766979 h 3065261"/>
              <a:gd name="connsiteX5" fmla="*/ 4529703 w 4529703"/>
              <a:gd name="connsiteY5" fmla="*/ 2799066 h 3065261"/>
              <a:gd name="connsiteX6" fmla="*/ 4523803 w 4529703"/>
              <a:gd name="connsiteY6" fmla="*/ 2802268 h 3065261"/>
              <a:gd name="connsiteX7" fmla="*/ 4317307 w 4529703"/>
              <a:gd name="connsiteY7" fmla="*/ 3008764 h 3065261"/>
              <a:gd name="connsiteX8" fmla="*/ 4286642 w 4529703"/>
              <a:gd name="connsiteY8" fmla="*/ 3065261 h 3065261"/>
              <a:gd name="connsiteX9" fmla="*/ 4257294 w 4529703"/>
              <a:gd name="connsiteY9" fmla="*/ 3014625 h 3065261"/>
              <a:gd name="connsiteX10" fmla="*/ 3914255 w 4529703"/>
              <a:gd name="connsiteY10" fmla="*/ 2847152 h 3065261"/>
              <a:gd name="connsiteX11" fmla="*/ 1107537 w 4529703"/>
              <a:gd name="connsiteY11" fmla="*/ 2847152 h 3065261"/>
              <a:gd name="connsiteX12" fmla="*/ 0 w 4529703"/>
              <a:gd name="connsiteY12" fmla="*/ 1739128 h 3065261"/>
              <a:gd name="connsiteX13" fmla="*/ 0 w 4529703"/>
              <a:gd name="connsiteY13" fmla="*/ 277006 h 3065261"/>
              <a:gd name="connsiteX14" fmla="*/ 276884 w 4529703"/>
              <a:gd name="connsiteY14" fmla="*/ 0 h 306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29703" h="3065261">
                <a:moveTo>
                  <a:pt x="276884" y="0"/>
                </a:moveTo>
                <a:lnTo>
                  <a:pt x="3183515" y="0"/>
                </a:lnTo>
                <a:cubicBezTo>
                  <a:pt x="3794750" y="0"/>
                  <a:pt x="4291052" y="495867"/>
                  <a:pt x="4291052" y="1107371"/>
                </a:cubicBezTo>
                <a:lnTo>
                  <a:pt x="4291052" y="2374805"/>
                </a:lnTo>
                <a:cubicBezTo>
                  <a:pt x="4300848" y="2449119"/>
                  <a:pt x="4339978" y="2647207"/>
                  <a:pt x="4479072" y="2766979"/>
                </a:cubicBezTo>
                <a:lnTo>
                  <a:pt x="4529703" y="2799066"/>
                </a:lnTo>
                <a:lnTo>
                  <a:pt x="4523803" y="2802268"/>
                </a:lnTo>
                <a:cubicBezTo>
                  <a:pt x="4442460" y="2857223"/>
                  <a:pt x="4372261" y="2927421"/>
                  <a:pt x="4317307" y="3008764"/>
                </a:cubicBezTo>
                <a:lnTo>
                  <a:pt x="4286642" y="3065261"/>
                </a:lnTo>
                <a:lnTo>
                  <a:pt x="4257294" y="3014625"/>
                </a:lnTo>
                <a:cubicBezTo>
                  <a:pt x="4191711" y="2926622"/>
                  <a:pt x="4085675" y="2854502"/>
                  <a:pt x="3914255" y="2847152"/>
                </a:cubicBezTo>
                <a:lnTo>
                  <a:pt x="1107537" y="2847152"/>
                </a:lnTo>
                <a:cubicBezTo>
                  <a:pt x="496302" y="2847152"/>
                  <a:pt x="0" y="2350632"/>
                  <a:pt x="0" y="1739128"/>
                </a:cubicBezTo>
                <a:lnTo>
                  <a:pt x="0" y="277006"/>
                </a:lnTo>
                <a:cubicBezTo>
                  <a:pt x="0" y="123477"/>
                  <a:pt x="124076" y="0"/>
                  <a:pt x="276884" y="0"/>
                </a:cubicBezTo>
                <a:close/>
              </a:path>
            </a:pathLst>
          </a:custGeom>
          <a:solidFill>
            <a:schemeClr val="accent1"/>
          </a:solidFill>
          <a:ln>
            <a:noFill/>
          </a:ln>
          <a:effectLst/>
        </p:spPr>
        <p:txBody>
          <a:bodyPr wrap="square" anchor="ctr">
            <a:noAutofit/>
          </a:bodyPr>
          <a:lstStyle/>
          <a:p>
            <a:endParaRPr lang="en-US" sz="3266" dirty="0">
              <a:latin typeface="Lato Light" panose="020F0502020204030203" pitchFamily="34" charset="0"/>
            </a:endParaRPr>
          </a:p>
        </p:txBody>
      </p:sp>
      <p:sp>
        <p:nvSpPr>
          <p:cNvPr id="4" name="Freeform 75">
            <a:extLst>
              <a:ext uri="{FF2B5EF4-FFF2-40B4-BE49-F238E27FC236}">
                <a16:creationId xmlns:a16="http://schemas.microsoft.com/office/drawing/2014/main" id="{D49C1EC9-551B-7647-8DE3-45078C084A15}"/>
              </a:ext>
            </a:extLst>
          </p:cNvPr>
          <p:cNvSpPr>
            <a:spLocks noChangeArrowheads="1"/>
          </p:cNvSpPr>
          <p:nvPr/>
        </p:nvSpPr>
        <p:spPr bwMode="auto">
          <a:xfrm>
            <a:off x="6864537" y="2496067"/>
            <a:ext cx="531190" cy="531189"/>
          </a:xfrm>
          <a:custGeom>
            <a:avLst/>
            <a:gdLst>
              <a:gd name="T0" fmla="*/ 1809 w 1810"/>
              <a:gd name="T1" fmla="*/ 903 h 1809"/>
              <a:gd name="T2" fmla="*/ 1809 w 1810"/>
              <a:gd name="T3" fmla="*/ 903 h 1809"/>
              <a:gd name="T4" fmla="*/ 1759 w 1810"/>
              <a:gd name="T5" fmla="*/ 1201 h 1809"/>
              <a:gd name="T6" fmla="*/ 1759 w 1810"/>
              <a:gd name="T7" fmla="*/ 1201 h 1809"/>
              <a:gd name="T8" fmla="*/ 1152 w 1810"/>
              <a:gd name="T9" fmla="*/ 1774 h 1809"/>
              <a:gd name="T10" fmla="*/ 1152 w 1810"/>
              <a:gd name="T11" fmla="*/ 1774 h 1809"/>
              <a:gd name="T12" fmla="*/ 905 w 1810"/>
              <a:gd name="T13" fmla="*/ 1808 h 1809"/>
              <a:gd name="T14" fmla="*/ 905 w 1810"/>
              <a:gd name="T15" fmla="*/ 1808 h 1809"/>
              <a:gd name="T16" fmla="*/ 0 w 1810"/>
              <a:gd name="T17" fmla="*/ 903 h 1809"/>
              <a:gd name="T18" fmla="*/ 0 w 1810"/>
              <a:gd name="T19" fmla="*/ 903 h 1809"/>
              <a:gd name="T20" fmla="*/ 9 w 1810"/>
              <a:gd name="T21" fmla="*/ 786 h 1809"/>
              <a:gd name="T22" fmla="*/ 9 w 1810"/>
              <a:gd name="T23" fmla="*/ 786 h 1809"/>
              <a:gd name="T24" fmla="*/ 757 w 1810"/>
              <a:gd name="T25" fmla="*/ 12 h 1809"/>
              <a:gd name="T26" fmla="*/ 757 w 1810"/>
              <a:gd name="T27" fmla="*/ 12 h 1809"/>
              <a:gd name="T28" fmla="*/ 905 w 1810"/>
              <a:gd name="T29" fmla="*/ 0 h 1809"/>
              <a:gd name="T30" fmla="*/ 905 w 1810"/>
              <a:gd name="T31" fmla="*/ 0 h 1809"/>
              <a:gd name="T32" fmla="*/ 1809 w 1810"/>
              <a:gd name="T33" fmla="*/ 903 h 1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0" h="1809">
                <a:moveTo>
                  <a:pt x="1809" y="903"/>
                </a:moveTo>
                <a:lnTo>
                  <a:pt x="1809" y="903"/>
                </a:lnTo>
                <a:cubicBezTo>
                  <a:pt x="1809" y="1008"/>
                  <a:pt x="1792" y="1108"/>
                  <a:pt x="1759" y="1201"/>
                </a:cubicBezTo>
                <a:lnTo>
                  <a:pt x="1759" y="1201"/>
                </a:lnTo>
                <a:cubicBezTo>
                  <a:pt x="1663" y="1477"/>
                  <a:pt x="1436" y="1693"/>
                  <a:pt x="1152" y="1774"/>
                </a:cubicBezTo>
                <a:lnTo>
                  <a:pt x="1152" y="1774"/>
                </a:lnTo>
                <a:cubicBezTo>
                  <a:pt x="1073" y="1796"/>
                  <a:pt x="991" y="1808"/>
                  <a:pt x="905" y="1808"/>
                </a:cubicBezTo>
                <a:lnTo>
                  <a:pt x="905" y="1808"/>
                </a:lnTo>
                <a:cubicBezTo>
                  <a:pt x="406" y="1808"/>
                  <a:pt x="0" y="1404"/>
                  <a:pt x="0" y="903"/>
                </a:cubicBezTo>
                <a:lnTo>
                  <a:pt x="0" y="903"/>
                </a:lnTo>
                <a:cubicBezTo>
                  <a:pt x="0" y="864"/>
                  <a:pt x="3" y="824"/>
                  <a:pt x="9" y="786"/>
                </a:cubicBezTo>
                <a:lnTo>
                  <a:pt x="9" y="786"/>
                </a:lnTo>
                <a:cubicBezTo>
                  <a:pt x="60" y="390"/>
                  <a:pt x="366" y="76"/>
                  <a:pt x="757" y="12"/>
                </a:cubicBezTo>
                <a:lnTo>
                  <a:pt x="757" y="12"/>
                </a:lnTo>
                <a:cubicBezTo>
                  <a:pt x="806" y="4"/>
                  <a:pt x="855" y="0"/>
                  <a:pt x="905" y="0"/>
                </a:cubicBezTo>
                <a:lnTo>
                  <a:pt x="905" y="0"/>
                </a:lnTo>
                <a:cubicBezTo>
                  <a:pt x="1404" y="0"/>
                  <a:pt x="1809" y="404"/>
                  <a:pt x="1809" y="903"/>
                </a:cubicBezTo>
              </a:path>
            </a:pathLst>
          </a:custGeom>
          <a:solidFill>
            <a:schemeClr val="accent1"/>
          </a:solidFill>
          <a:ln>
            <a:noFill/>
          </a:ln>
          <a:effectLst/>
        </p:spPr>
        <p:txBody>
          <a:bodyPr wrap="none" anchor="ctr"/>
          <a:lstStyle/>
          <a:p>
            <a:endParaRPr lang="en-US" sz="3266" dirty="0">
              <a:latin typeface="Lato Light" panose="020F0502020204030203" pitchFamily="34" charset="0"/>
            </a:endParaRPr>
          </a:p>
        </p:txBody>
      </p:sp>
      <p:sp>
        <p:nvSpPr>
          <p:cNvPr id="5" name="Freeform 78">
            <a:extLst>
              <a:ext uri="{FF2B5EF4-FFF2-40B4-BE49-F238E27FC236}">
                <a16:creationId xmlns:a16="http://schemas.microsoft.com/office/drawing/2014/main" id="{2E3FD328-64E4-A042-B248-A16AE5B86D94}"/>
              </a:ext>
            </a:extLst>
          </p:cNvPr>
          <p:cNvSpPr>
            <a:spLocks noChangeArrowheads="1"/>
          </p:cNvSpPr>
          <p:nvPr/>
        </p:nvSpPr>
        <p:spPr bwMode="auto">
          <a:xfrm>
            <a:off x="5548223" y="1739446"/>
            <a:ext cx="1119385" cy="32390"/>
          </a:xfrm>
          <a:custGeom>
            <a:avLst/>
            <a:gdLst>
              <a:gd name="T0" fmla="*/ 3755 w 3810"/>
              <a:gd name="T1" fmla="*/ 110 h 111"/>
              <a:gd name="T2" fmla="*/ 55 w 3810"/>
              <a:gd name="T3" fmla="*/ 110 h 111"/>
              <a:gd name="T4" fmla="*/ 55 w 3810"/>
              <a:gd name="T5" fmla="*/ 110 h 111"/>
              <a:gd name="T6" fmla="*/ 0 w 3810"/>
              <a:gd name="T7" fmla="*/ 55 h 111"/>
              <a:gd name="T8" fmla="*/ 0 w 3810"/>
              <a:gd name="T9" fmla="*/ 55 h 111"/>
              <a:gd name="T10" fmla="*/ 55 w 3810"/>
              <a:gd name="T11" fmla="*/ 0 h 111"/>
              <a:gd name="T12" fmla="*/ 3755 w 3810"/>
              <a:gd name="T13" fmla="*/ 0 h 111"/>
              <a:gd name="T14" fmla="*/ 3755 w 3810"/>
              <a:gd name="T15" fmla="*/ 0 h 111"/>
              <a:gd name="T16" fmla="*/ 3809 w 3810"/>
              <a:gd name="T17" fmla="*/ 55 h 111"/>
              <a:gd name="T18" fmla="*/ 3809 w 3810"/>
              <a:gd name="T19" fmla="*/ 55 h 111"/>
              <a:gd name="T20" fmla="*/ 3755 w 3810"/>
              <a:gd name="T21" fmla="*/ 11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10" h="111">
                <a:moveTo>
                  <a:pt x="3755" y="110"/>
                </a:moveTo>
                <a:lnTo>
                  <a:pt x="55" y="110"/>
                </a:lnTo>
                <a:lnTo>
                  <a:pt x="55" y="110"/>
                </a:lnTo>
                <a:cubicBezTo>
                  <a:pt x="25" y="110"/>
                  <a:pt x="0" y="85"/>
                  <a:pt x="0" y="55"/>
                </a:cubicBezTo>
                <a:lnTo>
                  <a:pt x="0" y="55"/>
                </a:lnTo>
                <a:cubicBezTo>
                  <a:pt x="0" y="24"/>
                  <a:pt x="25" y="0"/>
                  <a:pt x="55" y="0"/>
                </a:cubicBezTo>
                <a:lnTo>
                  <a:pt x="3755" y="0"/>
                </a:lnTo>
                <a:lnTo>
                  <a:pt x="3755" y="0"/>
                </a:lnTo>
                <a:cubicBezTo>
                  <a:pt x="3786" y="0"/>
                  <a:pt x="3809" y="24"/>
                  <a:pt x="3809" y="55"/>
                </a:cubicBezTo>
                <a:lnTo>
                  <a:pt x="3809" y="55"/>
                </a:lnTo>
                <a:cubicBezTo>
                  <a:pt x="3809" y="85"/>
                  <a:pt x="3786" y="110"/>
                  <a:pt x="3755" y="110"/>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dirty="0">
              <a:latin typeface="Lato Light" panose="020F0502020204030203" pitchFamily="34" charset="0"/>
            </a:endParaRPr>
          </a:p>
        </p:txBody>
      </p:sp>
      <p:sp>
        <p:nvSpPr>
          <p:cNvPr id="40" name="Freeform 39">
            <a:extLst>
              <a:ext uri="{FF2B5EF4-FFF2-40B4-BE49-F238E27FC236}">
                <a16:creationId xmlns:a16="http://schemas.microsoft.com/office/drawing/2014/main" id="{FFC9BEE5-1D1B-A042-AEC6-593C27057AC4}"/>
              </a:ext>
            </a:extLst>
          </p:cNvPr>
          <p:cNvSpPr>
            <a:spLocks noChangeArrowheads="1"/>
          </p:cNvSpPr>
          <p:nvPr/>
        </p:nvSpPr>
        <p:spPr bwMode="auto">
          <a:xfrm>
            <a:off x="7732578" y="3716014"/>
            <a:ext cx="488876" cy="1569152"/>
          </a:xfrm>
          <a:custGeom>
            <a:avLst/>
            <a:gdLst>
              <a:gd name="connsiteX0" fmla="*/ 921034 w 1086853"/>
              <a:gd name="connsiteY0" fmla="*/ 0 h 3488490"/>
              <a:gd name="connsiteX1" fmla="*/ 965817 w 1086853"/>
              <a:gd name="connsiteY1" fmla="*/ 54278 h 3488490"/>
              <a:gd name="connsiteX2" fmla="*/ 1078961 w 1086853"/>
              <a:gd name="connsiteY2" fmla="*/ 147630 h 3488490"/>
              <a:gd name="connsiteX3" fmla="*/ 1086853 w 1086853"/>
              <a:gd name="connsiteY3" fmla="*/ 151914 h 3488490"/>
              <a:gd name="connsiteX4" fmla="*/ 1017809 w 1086853"/>
              <a:gd name="connsiteY4" fmla="*/ 188691 h 3488490"/>
              <a:gd name="connsiteX5" fmla="*/ 299202 w 1086853"/>
              <a:gd name="connsiteY5" fmla="*/ 905868 h 3488490"/>
              <a:gd name="connsiteX6" fmla="*/ 166586 w 1086853"/>
              <a:gd name="connsiteY6" fmla="*/ 1227226 h 3488490"/>
              <a:gd name="connsiteX7" fmla="*/ 166586 w 1086853"/>
              <a:gd name="connsiteY7" fmla="*/ 3488490 h 3488490"/>
              <a:gd name="connsiteX8" fmla="*/ 0 w 1086853"/>
              <a:gd name="connsiteY8" fmla="*/ 3488490 h 3488490"/>
              <a:gd name="connsiteX9" fmla="*/ 0 w 1086853"/>
              <a:gd name="connsiteY9" fmla="*/ 1227226 h 3488490"/>
              <a:gd name="connsiteX10" fmla="*/ 182265 w 1086853"/>
              <a:gd name="connsiteY10" fmla="*/ 788951 h 3488490"/>
              <a:gd name="connsiteX11" fmla="*/ 870821 w 1086853"/>
              <a:gd name="connsiteY11" fmla="*/ 101167 h 3488490"/>
              <a:gd name="connsiteX12" fmla="*/ 914366 w 1086853"/>
              <a:gd name="connsiteY12" fmla="*/ 19603 h 348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6853" h="3488490">
                <a:moveTo>
                  <a:pt x="921034" y="0"/>
                </a:moveTo>
                <a:lnTo>
                  <a:pt x="965817" y="54278"/>
                </a:lnTo>
                <a:cubicBezTo>
                  <a:pt x="1000404" y="88865"/>
                  <a:pt x="1038289" y="120153"/>
                  <a:pt x="1078961" y="147630"/>
                </a:cubicBezTo>
                <a:lnTo>
                  <a:pt x="1086853" y="151914"/>
                </a:lnTo>
                <a:lnTo>
                  <a:pt x="1017809" y="188691"/>
                </a:lnTo>
                <a:lnTo>
                  <a:pt x="299202" y="905868"/>
                </a:lnTo>
                <a:cubicBezTo>
                  <a:pt x="213622" y="992086"/>
                  <a:pt x="166586" y="1105737"/>
                  <a:pt x="166586" y="1227226"/>
                </a:cubicBezTo>
                <a:lnTo>
                  <a:pt x="166586" y="3488490"/>
                </a:lnTo>
                <a:lnTo>
                  <a:pt x="0" y="3488490"/>
                </a:lnTo>
                <a:lnTo>
                  <a:pt x="0" y="1227226"/>
                </a:lnTo>
                <a:cubicBezTo>
                  <a:pt x="0" y="1061322"/>
                  <a:pt x="65328" y="905868"/>
                  <a:pt x="182265" y="788951"/>
                </a:cubicBezTo>
                <a:lnTo>
                  <a:pt x="870821" y="101167"/>
                </a:lnTo>
                <a:cubicBezTo>
                  <a:pt x="886500" y="76183"/>
                  <a:pt x="901403" y="48913"/>
                  <a:pt x="914366" y="19603"/>
                </a:cubicBezTo>
                <a:close/>
              </a:path>
            </a:pathLst>
          </a:custGeom>
          <a:solidFill>
            <a:schemeClr val="accent2"/>
          </a:solidFill>
          <a:ln>
            <a:noFill/>
          </a:ln>
          <a:effectLst/>
        </p:spPr>
        <p:txBody>
          <a:bodyPr wrap="square" anchor="ctr">
            <a:noAutofit/>
          </a:bodyPr>
          <a:lstStyle/>
          <a:p>
            <a:endParaRPr lang="en-US" sz="3266" dirty="0">
              <a:latin typeface="Lato Light" panose="020F0502020204030203" pitchFamily="34" charset="0"/>
            </a:endParaRPr>
          </a:p>
        </p:txBody>
      </p:sp>
      <p:sp>
        <p:nvSpPr>
          <p:cNvPr id="42" name="Freeform 41">
            <a:extLst>
              <a:ext uri="{FF2B5EF4-FFF2-40B4-BE49-F238E27FC236}">
                <a16:creationId xmlns:a16="http://schemas.microsoft.com/office/drawing/2014/main" id="{5F5C80FC-4704-8843-BC76-CD70E2E54C5A}"/>
              </a:ext>
            </a:extLst>
          </p:cNvPr>
          <p:cNvSpPr>
            <a:spLocks noChangeArrowheads="1"/>
          </p:cNvSpPr>
          <p:nvPr/>
        </p:nvSpPr>
        <p:spPr bwMode="auto">
          <a:xfrm>
            <a:off x="8599349" y="1951921"/>
            <a:ext cx="1930103" cy="1377278"/>
          </a:xfrm>
          <a:custGeom>
            <a:avLst/>
            <a:gdLst>
              <a:gd name="connsiteX0" fmla="*/ 1344579 w 4290945"/>
              <a:gd name="connsiteY0" fmla="*/ 0 h 3061922"/>
              <a:gd name="connsiteX1" fmla="*/ 4014007 w 4290945"/>
              <a:gd name="connsiteY1" fmla="*/ 0 h 3061922"/>
              <a:gd name="connsiteX2" fmla="*/ 4290945 w 4290945"/>
              <a:gd name="connsiteY2" fmla="*/ 277060 h 3061922"/>
              <a:gd name="connsiteX3" fmla="*/ 4290945 w 4290945"/>
              <a:gd name="connsiteY3" fmla="*/ 1738813 h 3061922"/>
              <a:gd name="connsiteX4" fmla="*/ 3183199 w 4290945"/>
              <a:gd name="connsiteY4" fmla="*/ 2847706 h 3061922"/>
              <a:gd name="connsiteX5" fmla="*/ 613049 w 4290945"/>
              <a:gd name="connsiteY5" fmla="*/ 2847706 h 3061922"/>
              <a:gd name="connsiteX6" fmla="*/ 266995 w 4290945"/>
              <a:gd name="connsiteY6" fmla="*/ 3018622 h 3061922"/>
              <a:gd name="connsiteX7" fmla="*/ 242552 w 4290945"/>
              <a:gd name="connsiteY7" fmla="*/ 3061922 h 3061922"/>
              <a:gd name="connsiteX8" fmla="*/ 213356 w 4290945"/>
              <a:gd name="connsiteY8" fmla="*/ 3008133 h 3061922"/>
              <a:gd name="connsiteX9" fmla="*/ 6860 w 4290945"/>
              <a:gd name="connsiteY9" fmla="*/ 2801637 h 3061922"/>
              <a:gd name="connsiteX10" fmla="*/ 0 w 4290945"/>
              <a:gd name="connsiteY10" fmla="*/ 2797914 h 3061922"/>
              <a:gd name="connsiteX11" fmla="*/ 48413 w 4290945"/>
              <a:gd name="connsiteY11" fmla="*/ 2767230 h 3061922"/>
              <a:gd name="connsiteX12" fmla="*/ 236181 w 4290945"/>
              <a:gd name="connsiteY12" fmla="*/ 2375266 h 3061922"/>
              <a:gd name="connsiteX13" fmla="*/ 236181 w 4290945"/>
              <a:gd name="connsiteY13" fmla="*/ 1108240 h 3061922"/>
              <a:gd name="connsiteX14" fmla="*/ 1344579 w 4290945"/>
              <a:gd name="connsiteY14" fmla="*/ 0 h 3061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0945" h="3061922">
                <a:moveTo>
                  <a:pt x="1344579" y="0"/>
                </a:moveTo>
                <a:lnTo>
                  <a:pt x="4014007" y="0"/>
                </a:lnTo>
                <a:cubicBezTo>
                  <a:pt x="4167499" y="0"/>
                  <a:pt x="4290945" y="123501"/>
                  <a:pt x="4290945" y="277060"/>
                </a:cubicBezTo>
                <a:lnTo>
                  <a:pt x="4290945" y="1738813"/>
                </a:lnTo>
                <a:cubicBezTo>
                  <a:pt x="4290945" y="2351089"/>
                  <a:pt x="3795201" y="2847706"/>
                  <a:pt x="3183199" y="2847706"/>
                </a:cubicBezTo>
                <a:lnTo>
                  <a:pt x="613049" y="2847706"/>
                </a:lnTo>
                <a:cubicBezTo>
                  <a:pt x="438903" y="2855057"/>
                  <a:pt x="332266" y="2929029"/>
                  <a:pt x="266995" y="3018622"/>
                </a:cubicBezTo>
                <a:lnTo>
                  <a:pt x="242552" y="3061922"/>
                </a:lnTo>
                <a:lnTo>
                  <a:pt x="213356" y="3008133"/>
                </a:lnTo>
                <a:cubicBezTo>
                  <a:pt x="158402" y="2926790"/>
                  <a:pt x="88203" y="2856592"/>
                  <a:pt x="6860" y="2801637"/>
                </a:cubicBezTo>
                <a:lnTo>
                  <a:pt x="0" y="2797914"/>
                </a:lnTo>
                <a:lnTo>
                  <a:pt x="48413" y="2767230"/>
                </a:lnTo>
                <a:cubicBezTo>
                  <a:pt x="187501" y="2647466"/>
                  <a:pt x="226384" y="2449596"/>
                  <a:pt x="236181" y="2375266"/>
                </a:cubicBezTo>
                <a:lnTo>
                  <a:pt x="236181" y="1108240"/>
                </a:lnTo>
                <a:cubicBezTo>
                  <a:pt x="236181" y="495964"/>
                  <a:pt x="732576" y="0"/>
                  <a:pt x="1344579" y="0"/>
                </a:cubicBezTo>
                <a:close/>
              </a:path>
            </a:pathLst>
          </a:custGeom>
          <a:solidFill>
            <a:schemeClr val="accent2"/>
          </a:solidFill>
          <a:ln>
            <a:noFill/>
          </a:ln>
          <a:effectLst/>
        </p:spPr>
        <p:txBody>
          <a:bodyPr wrap="square" anchor="ctr">
            <a:noAutofit/>
          </a:bodyPr>
          <a:lstStyle/>
          <a:p>
            <a:endParaRPr lang="en-US" sz="3266" dirty="0">
              <a:latin typeface="Lato Light" panose="020F0502020204030203" pitchFamily="34" charset="0"/>
            </a:endParaRPr>
          </a:p>
        </p:txBody>
      </p:sp>
      <p:sp>
        <p:nvSpPr>
          <p:cNvPr id="8" name="Freeform 230">
            <a:extLst>
              <a:ext uri="{FF2B5EF4-FFF2-40B4-BE49-F238E27FC236}">
                <a16:creationId xmlns:a16="http://schemas.microsoft.com/office/drawing/2014/main" id="{1BE545F3-F639-2B42-8CFC-0E21290912C6}"/>
              </a:ext>
            </a:extLst>
          </p:cNvPr>
          <p:cNvSpPr>
            <a:spLocks noChangeArrowheads="1"/>
          </p:cNvSpPr>
          <p:nvPr/>
        </p:nvSpPr>
        <p:spPr bwMode="auto">
          <a:xfrm>
            <a:off x="8144574" y="3233254"/>
            <a:ext cx="531190" cy="531189"/>
          </a:xfrm>
          <a:custGeom>
            <a:avLst/>
            <a:gdLst>
              <a:gd name="T0" fmla="*/ 1809 w 1810"/>
              <a:gd name="T1" fmla="*/ 904 h 1809"/>
              <a:gd name="T2" fmla="*/ 1809 w 1810"/>
              <a:gd name="T3" fmla="*/ 904 h 1809"/>
              <a:gd name="T4" fmla="*/ 905 w 1810"/>
              <a:gd name="T5" fmla="*/ 1808 h 1809"/>
              <a:gd name="T6" fmla="*/ 905 w 1810"/>
              <a:gd name="T7" fmla="*/ 1808 h 1809"/>
              <a:gd name="T8" fmla="*/ 656 w 1810"/>
              <a:gd name="T9" fmla="*/ 1773 h 1809"/>
              <a:gd name="T10" fmla="*/ 656 w 1810"/>
              <a:gd name="T11" fmla="*/ 1773 h 1809"/>
              <a:gd name="T12" fmla="*/ 51 w 1810"/>
              <a:gd name="T13" fmla="*/ 1201 h 1809"/>
              <a:gd name="T14" fmla="*/ 51 w 1810"/>
              <a:gd name="T15" fmla="*/ 1201 h 1809"/>
              <a:gd name="T16" fmla="*/ 0 w 1810"/>
              <a:gd name="T17" fmla="*/ 904 h 1809"/>
              <a:gd name="T18" fmla="*/ 0 w 1810"/>
              <a:gd name="T19" fmla="*/ 904 h 1809"/>
              <a:gd name="T20" fmla="*/ 905 w 1810"/>
              <a:gd name="T21" fmla="*/ 0 h 1809"/>
              <a:gd name="T22" fmla="*/ 905 w 1810"/>
              <a:gd name="T23" fmla="*/ 0 h 1809"/>
              <a:gd name="T24" fmla="*/ 1051 w 1810"/>
              <a:gd name="T25" fmla="*/ 11 h 1809"/>
              <a:gd name="T26" fmla="*/ 1051 w 1810"/>
              <a:gd name="T27" fmla="*/ 12 h 1809"/>
              <a:gd name="T28" fmla="*/ 1051 w 1810"/>
              <a:gd name="T29" fmla="*/ 12 h 1809"/>
              <a:gd name="T30" fmla="*/ 1801 w 1810"/>
              <a:gd name="T31" fmla="*/ 785 h 1809"/>
              <a:gd name="T32" fmla="*/ 1801 w 1810"/>
              <a:gd name="T33" fmla="*/ 785 h 1809"/>
              <a:gd name="T34" fmla="*/ 1809 w 1810"/>
              <a:gd name="T35" fmla="*/ 904 h 1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10" h="1809">
                <a:moveTo>
                  <a:pt x="1809" y="904"/>
                </a:moveTo>
                <a:lnTo>
                  <a:pt x="1809" y="904"/>
                </a:lnTo>
                <a:cubicBezTo>
                  <a:pt x="1809" y="1403"/>
                  <a:pt x="1404" y="1808"/>
                  <a:pt x="905" y="1808"/>
                </a:cubicBezTo>
                <a:lnTo>
                  <a:pt x="905" y="1808"/>
                </a:lnTo>
                <a:cubicBezTo>
                  <a:pt x="818" y="1808"/>
                  <a:pt x="734" y="1796"/>
                  <a:pt x="656" y="1773"/>
                </a:cubicBezTo>
                <a:lnTo>
                  <a:pt x="656" y="1773"/>
                </a:lnTo>
                <a:cubicBezTo>
                  <a:pt x="373" y="1692"/>
                  <a:pt x="146" y="1477"/>
                  <a:pt x="51" y="1201"/>
                </a:cubicBezTo>
                <a:lnTo>
                  <a:pt x="51" y="1201"/>
                </a:lnTo>
                <a:cubicBezTo>
                  <a:pt x="18" y="1108"/>
                  <a:pt x="0" y="1008"/>
                  <a:pt x="0" y="904"/>
                </a:cubicBezTo>
                <a:lnTo>
                  <a:pt x="0" y="904"/>
                </a:lnTo>
                <a:cubicBezTo>
                  <a:pt x="0" y="404"/>
                  <a:pt x="405" y="0"/>
                  <a:pt x="905" y="0"/>
                </a:cubicBezTo>
                <a:lnTo>
                  <a:pt x="905" y="0"/>
                </a:lnTo>
                <a:cubicBezTo>
                  <a:pt x="954" y="0"/>
                  <a:pt x="1003" y="4"/>
                  <a:pt x="1051" y="11"/>
                </a:cubicBezTo>
                <a:lnTo>
                  <a:pt x="1051" y="12"/>
                </a:lnTo>
                <a:lnTo>
                  <a:pt x="1051" y="12"/>
                </a:lnTo>
                <a:cubicBezTo>
                  <a:pt x="1442" y="75"/>
                  <a:pt x="1750" y="390"/>
                  <a:pt x="1801" y="785"/>
                </a:cubicBezTo>
                <a:lnTo>
                  <a:pt x="1801" y="785"/>
                </a:lnTo>
                <a:cubicBezTo>
                  <a:pt x="1806" y="824"/>
                  <a:pt x="1809" y="864"/>
                  <a:pt x="1809" y="904"/>
                </a:cubicBezTo>
              </a:path>
            </a:pathLst>
          </a:custGeom>
          <a:solidFill>
            <a:schemeClr val="accent2"/>
          </a:solidFill>
          <a:ln>
            <a:noFill/>
          </a:ln>
          <a:effectLst/>
        </p:spPr>
        <p:txBody>
          <a:bodyPr wrap="none" anchor="ctr"/>
          <a:lstStyle/>
          <a:p>
            <a:endParaRPr lang="en-US" sz="3266" dirty="0">
              <a:latin typeface="Lato Light" panose="020F0502020204030203" pitchFamily="34" charset="0"/>
            </a:endParaRPr>
          </a:p>
        </p:txBody>
      </p:sp>
      <p:sp>
        <p:nvSpPr>
          <p:cNvPr id="9" name="Freeform 232">
            <a:extLst>
              <a:ext uri="{FF2B5EF4-FFF2-40B4-BE49-F238E27FC236}">
                <a16:creationId xmlns:a16="http://schemas.microsoft.com/office/drawing/2014/main" id="{FF07E1DA-13D1-FF4E-987E-53FBF14766F0}"/>
              </a:ext>
            </a:extLst>
          </p:cNvPr>
          <p:cNvSpPr>
            <a:spLocks noChangeArrowheads="1"/>
          </p:cNvSpPr>
          <p:nvPr/>
        </p:nvSpPr>
        <p:spPr bwMode="auto">
          <a:xfrm>
            <a:off x="8883057" y="2423514"/>
            <a:ext cx="1119385" cy="32390"/>
          </a:xfrm>
          <a:custGeom>
            <a:avLst/>
            <a:gdLst>
              <a:gd name="T0" fmla="*/ 3756 w 3812"/>
              <a:gd name="T1" fmla="*/ 109 h 110"/>
              <a:gd name="T2" fmla="*/ 55 w 3812"/>
              <a:gd name="T3" fmla="*/ 109 h 110"/>
              <a:gd name="T4" fmla="*/ 55 w 3812"/>
              <a:gd name="T5" fmla="*/ 109 h 110"/>
              <a:gd name="T6" fmla="*/ 0 w 3812"/>
              <a:gd name="T7" fmla="*/ 55 h 110"/>
              <a:gd name="T8" fmla="*/ 0 w 3812"/>
              <a:gd name="T9" fmla="*/ 55 h 110"/>
              <a:gd name="T10" fmla="*/ 55 w 3812"/>
              <a:gd name="T11" fmla="*/ 0 h 110"/>
              <a:gd name="T12" fmla="*/ 3756 w 3812"/>
              <a:gd name="T13" fmla="*/ 0 h 110"/>
              <a:gd name="T14" fmla="*/ 3756 w 3812"/>
              <a:gd name="T15" fmla="*/ 0 h 110"/>
              <a:gd name="T16" fmla="*/ 3811 w 3812"/>
              <a:gd name="T17" fmla="*/ 55 h 110"/>
              <a:gd name="T18" fmla="*/ 3811 w 3812"/>
              <a:gd name="T19" fmla="*/ 55 h 110"/>
              <a:gd name="T20" fmla="*/ 3756 w 3812"/>
              <a:gd name="T21" fmla="*/ 10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12" h="110">
                <a:moveTo>
                  <a:pt x="3756" y="109"/>
                </a:moveTo>
                <a:lnTo>
                  <a:pt x="55" y="109"/>
                </a:lnTo>
                <a:lnTo>
                  <a:pt x="55" y="109"/>
                </a:lnTo>
                <a:cubicBezTo>
                  <a:pt x="25" y="109"/>
                  <a:pt x="0" y="85"/>
                  <a:pt x="0" y="55"/>
                </a:cubicBezTo>
                <a:lnTo>
                  <a:pt x="0" y="55"/>
                </a:lnTo>
                <a:cubicBezTo>
                  <a:pt x="0" y="25"/>
                  <a:pt x="25" y="0"/>
                  <a:pt x="55" y="0"/>
                </a:cubicBezTo>
                <a:lnTo>
                  <a:pt x="3756" y="0"/>
                </a:lnTo>
                <a:lnTo>
                  <a:pt x="3756" y="0"/>
                </a:lnTo>
                <a:cubicBezTo>
                  <a:pt x="3786" y="0"/>
                  <a:pt x="3811" y="25"/>
                  <a:pt x="3811" y="55"/>
                </a:cubicBezTo>
                <a:lnTo>
                  <a:pt x="3811" y="55"/>
                </a:lnTo>
                <a:cubicBezTo>
                  <a:pt x="3811" y="85"/>
                  <a:pt x="3786" y="109"/>
                  <a:pt x="3756" y="109"/>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dirty="0">
              <a:latin typeface="Lato Light" panose="020F0502020204030203" pitchFamily="34" charset="0"/>
            </a:endParaRPr>
          </a:p>
        </p:txBody>
      </p:sp>
      <p:sp>
        <p:nvSpPr>
          <p:cNvPr id="28" name="Freeform 27">
            <a:extLst>
              <a:ext uri="{FF2B5EF4-FFF2-40B4-BE49-F238E27FC236}">
                <a16:creationId xmlns:a16="http://schemas.microsoft.com/office/drawing/2014/main" id="{5DE18212-575F-624B-A834-2BF014638A8E}"/>
              </a:ext>
            </a:extLst>
          </p:cNvPr>
          <p:cNvSpPr>
            <a:spLocks noChangeArrowheads="1"/>
          </p:cNvSpPr>
          <p:nvPr/>
        </p:nvSpPr>
        <p:spPr bwMode="auto">
          <a:xfrm>
            <a:off x="4903022" y="2652832"/>
            <a:ext cx="2038209" cy="1380125"/>
          </a:xfrm>
          <a:custGeom>
            <a:avLst/>
            <a:gdLst>
              <a:gd name="connsiteX0" fmla="*/ 276884 w 4531282"/>
              <a:gd name="connsiteY0" fmla="*/ 0 h 3068252"/>
              <a:gd name="connsiteX1" fmla="*/ 3183515 w 4531282"/>
              <a:gd name="connsiteY1" fmla="*/ 0 h 3068252"/>
              <a:gd name="connsiteX2" fmla="*/ 4291052 w 4531282"/>
              <a:gd name="connsiteY2" fmla="*/ 1108241 h 3068252"/>
              <a:gd name="connsiteX3" fmla="*/ 4291052 w 4531282"/>
              <a:gd name="connsiteY3" fmla="*/ 2375921 h 3068252"/>
              <a:gd name="connsiteX4" fmla="*/ 4479072 w 4531282"/>
              <a:gd name="connsiteY4" fmla="*/ 2767107 h 3068252"/>
              <a:gd name="connsiteX5" fmla="*/ 4531282 w 4531282"/>
              <a:gd name="connsiteY5" fmla="*/ 2800130 h 3068252"/>
              <a:gd name="connsiteX6" fmla="*/ 4527345 w 4531282"/>
              <a:gd name="connsiteY6" fmla="*/ 2802267 h 3068252"/>
              <a:gd name="connsiteX7" fmla="*/ 4320849 w 4531282"/>
              <a:gd name="connsiteY7" fmla="*/ 3008763 h 3068252"/>
              <a:gd name="connsiteX8" fmla="*/ 4288559 w 4531282"/>
              <a:gd name="connsiteY8" fmla="*/ 3068252 h 3068252"/>
              <a:gd name="connsiteX9" fmla="*/ 4257294 w 4531282"/>
              <a:gd name="connsiteY9" fmla="*/ 3014272 h 3068252"/>
              <a:gd name="connsiteX10" fmla="*/ 3914255 w 4531282"/>
              <a:gd name="connsiteY10" fmla="*/ 2847054 h 3068252"/>
              <a:gd name="connsiteX11" fmla="*/ 1107537 w 4531282"/>
              <a:gd name="connsiteY11" fmla="*/ 2847054 h 3068252"/>
              <a:gd name="connsiteX12" fmla="*/ 0 w 4531282"/>
              <a:gd name="connsiteY12" fmla="*/ 1738814 h 3068252"/>
              <a:gd name="connsiteX13" fmla="*/ 0 w 4531282"/>
              <a:gd name="connsiteY13" fmla="*/ 277060 h 3068252"/>
              <a:gd name="connsiteX14" fmla="*/ 276884 w 4531282"/>
              <a:gd name="connsiteY14" fmla="*/ 0 h 30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31282" h="3068252">
                <a:moveTo>
                  <a:pt x="276884" y="0"/>
                </a:moveTo>
                <a:lnTo>
                  <a:pt x="3183515" y="0"/>
                </a:lnTo>
                <a:cubicBezTo>
                  <a:pt x="3794750" y="0"/>
                  <a:pt x="4291052" y="495964"/>
                  <a:pt x="4291052" y="1108241"/>
                </a:cubicBezTo>
                <a:lnTo>
                  <a:pt x="4291052" y="2375921"/>
                </a:lnTo>
                <a:cubicBezTo>
                  <a:pt x="4300848" y="2449842"/>
                  <a:pt x="4339978" y="2647560"/>
                  <a:pt x="4479072" y="2767107"/>
                </a:cubicBezTo>
                <a:lnTo>
                  <a:pt x="4531282" y="2800130"/>
                </a:lnTo>
                <a:lnTo>
                  <a:pt x="4527345" y="2802267"/>
                </a:lnTo>
                <a:cubicBezTo>
                  <a:pt x="4446002" y="2857222"/>
                  <a:pt x="4375803" y="2927420"/>
                  <a:pt x="4320849" y="3008763"/>
                </a:cubicBezTo>
                <a:lnTo>
                  <a:pt x="4288559" y="3068252"/>
                </a:lnTo>
                <a:lnTo>
                  <a:pt x="4257294" y="3014272"/>
                </a:lnTo>
                <a:cubicBezTo>
                  <a:pt x="4191711" y="2926233"/>
                  <a:pt x="4085675" y="2854161"/>
                  <a:pt x="3914255" y="2847054"/>
                </a:cubicBezTo>
                <a:lnTo>
                  <a:pt x="1107537" y="2847054"/>
                </a:lnTo>
                <a:cubicBezTo>
                  <a:pt x="496302" y="2847054"/>
                  <a:pt x="0" y="2351090"/>
                  <a:pt x="0" y="1738814"/>
                </a:cubicBezTo>
                <a:lnTo>
                  <a:pt x="0" y="277060"/>
                </a:lnTo>
                <a:cubicBezTo>
                  <a:pt x="0" y="124155"/>
                  <a:pt x="124076" y="0"/>
                  <a:pt x="276884" y="0"/>
                </a:cubicBezTo>
                <a:close/>
              </a:path>
            </a:pathLst>
          </a:custGeom>
          <a:solidFill>
            <a:schemeClr val="accent3"/>
          </a:solidFill>
          <a:ln>
            <a:noFill/>
          </a:ln>
          <a:effectLst/>
        </p:spPr>
        <p:txBody>
          <a:bodyPr wrap="square" anchor="ctr">
            <a:noAutofit/>
          </a:bodyPr>
          <a:lstStyle/>
          <a:p>
            <a:endParaRPr lang="en-US" sz="3266" dirty="0">
              <a:latin typeface="Lato Light" panose="020F0502020204030203" pitchFamily="34" charset="0"/>
            </a:endParaRPr>
          </a:p>
        </p:txBody>
      </p:sp>
      <p:sp>
        <p:nvSpPr>
          <p:cNvPr id="30" name="Freeform 29">
            <a:extLst>
              <a:ext uri="{FF2B5EF4-FFF2-40B4-BE49-F238E27FC236}">
                <a16:creationId xmlns:a16="http://schemas.microsoft.com/office/drawing/2014/main" id="{3129B74E-17B2-7C41-BBD9-215173B79BE3}"/>
              </a:ext>
            </a:extLst>
          </p:cNvPr>
          <p:cNvSpPr>
            <a:spLocks noChangeArrowheads="1"/>
          </p:cNvSpPr>
          <p:nvPr/>
        </p:nvSpPr>
        <p:spPr bwMode="auto">
          <a:xfrm>
            <a:off x="7320215" y="4418232"/>
            <a:ext cx="487214" cy="1571731"/>
          </a:xfrm>
          <a:custGeom>
            <a:avLst/>
            <a:gdLst>
              <a:gd name="connsiteX0" fmla="*/ 164443 w 1083158"/>
              <a:gd name="connsiteY0" fmla="*/ 0 h 3494223"/>
              <a:gd name="connsiteX1" fmla="*/ 169997 w 1083158"/>
              <a:gd name="connsiteY1" fmla="*/ 16231 h 3494223"/>
              <a:gd name="connsiteX2" fmla="*/ 213644 w 1083158"/>
              <a:gd name="connsiteY2" fmla="*/ 98138 h 3494223"/>
              <a:gd name="connsiteX3" fmla="*/ 901546 w 1083158"/>
              <a:gd name="connsiteY3" fmla="*/ 785713 h 3494223"/>
              <a:gd name="connsiteX4" fmla="*/ 1083158 w 1083158"/>
              <a:gd name="connsiteY4" fmla="*/ 1223854 h 3494223"/>
              <a:gd name="connsiteX5" fmla="*/ 1083158 w 1083158"/>
              <a:gd name="connsiteY5" fmla="*/ 3494223 h 3494223"/>
              <a:gd name="connsiteX6" fmla="*/ 916572 w 1083158"/>
              <a:gd name="connsiteY6" fmla="*/ 3494223 h 3494223"/>
              <a:gd name="connsiteX7" fmla="*/ 916572 w 1083158"/>
              <a:gd name="connsiteY7" fmla="*/ 1223854 h 3494223"/>
              <a:gd name="connsiteX8" fmla="*/ 784610 w 1083158"/>
              <a:gd name="connsiteY8" fmla="*/ 903247 h 3494223"/>
              <a:gd name="connsiteX9" fmla="*/ 66003 w 1083158"/>
              <a:gd name="connsiteY9" fmla="*/ 184982 h 3494223"/>
              <a:gd name="connsiteX10" fmla="*/ 0 w 1083158"/>
              <a:gd name="connsiteY10" fmla="*/ 149909 h 3494223"/>
              <a:gd name="connsiteX11" fmla="*/ 8394 w 1083158"/>
              <a:gd name="connsiteY11" fmla="*/ 145353 h 3494223"/>
              <a:gd name="connsiteX12" fmla="*/ 121538 w 1083158"/>
              <a:gd name="connsiteY12" fmla="*/ 52001 h 3494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158" h="3494223">
                <a:moveTo>
                  <a:pt x="164443" y="0"/>
                </a:moveTo>
                <a:lnTo>
                  <a:pt x="169997" y="16231"/>
                </a:lnTo>
                <a:cubicBezTo>
                  <a:pt x="183022" y="45615"/>
                  <a:pt x="197966" y="72999"/>
                  <a:pt x="213644" y="98138"/>
                </a:cubicBezTo>
                <a:lnTo>
                  <a:pt x="901546" y="785713"/>
                </a:lnTo>
                <a:cubicBezTo>
                  <a:pt x="1018483" y="902594"/>
                  <a:pt x="1083158" y="1058653"/>
                  <a:pt x="1083158" y="1223854"/>
                </a:cubicBezTo>
                <a:lnTo>
                  <a:pt x="1083158" y="3494223"/>
                </a:lnTo>
                <a:lnTo>
                  <a:pt x="916572" y="3494223"/>
                </a:lnTo>
                <a:lnTo>
                  <a:pt x="916572" y="1223854"/>
                </a:lnTo>
                <a:cubicBezTo>
                  <a:pt x="916572" y="1103055"/>
                  <a:pt x="870189" y="988786"/>
                  <a:pt x="784610" y="903247"/>
                </a:cubicBezTo>
                <a:lnTo>
                  <a:pt x="66003" y="184982"/>
                </a:lnTo>
                <a:lnTo>
                  <a:pt x="0" y="149909"/>
                </a:lnTo>
                <a:lnTo>
                  <a:pt x="8394" y="145353"/>
                </a:lnTo>
                <a:cubicBezTo>
                  <a:pt x="49066" y="117876"/>
                  <a:pt x="86951" y="86588"/>
                  <a:pt x="121538" y="52001"/>
                </a:cubicBezTo>
                <a:close/>
              </a:path>
            </a:pathLst>
          </a:custGeom>
          <a:solidFill>
            <a:schemeClr val="accent3"/>
          </a:solidFill>
          <a:ln>
            <a:noFill/>
          </a:ln>
          <a:effectLst/>
        </p:spPr>
        <p:txBody>
          <a:bodyPr wrap="square" anchor="ctr">
            <a:noAutofit/>
          </a:bodyPr>
          <a:lstStyle/>
          <a:p>
            <a:endParaRPr lang="en-US" sz="3266" dirty="0">
              <a:latin typeface="Lato Light" panose="020F0502020204030203" pitchFamily="34" charset="0"/>
            </a:endParaRPr>
          </a:p>
        </p:txBody>
      </p:sp>
      <p:sp>
        <p:nvSpPr>
          <p:cNvPr id="12" name="Freeform 384">
            <a:extLst>
              <a:ext uri="{FF2B5EF4-FFF2-40B4-BE49-F238E27FC236}">
                <a16:creationId xmlns:a16="http://schemas.microsoft.com/office/drawing/2014/main" id="{C0DD5A66-A946-0B43-9333-30B50AC38ECA}"/>
              </a:ext>
            </a:extLst>
          </p:cNvPr>
          <p:cNvSpPr>
            <a:spLocks noChangeArrowheads="1"/>
          </p:cNvSpPr>
          <p:nvPr/>
        </p:nvSpPr>
        <p:spPr bwMode="auto">
          <a:xfrm>
            <a:off x="6864537" y="3932869"/>
            <a:ext cx="531190" cy="531189"/>
          </a:xfrm>
          <a:custGeom>
            <a:avLst/>
            <a:gdLst>
              <a:gd name="T0" fmla="*/ 1809 w 1810"/>
              <a:gd name="T1" fmla="*/ 904 h 1810"/>
              <a:gd name="T2" fmla="*/ 1809 w 1810"/>
              <a:gd name="T3" fmla="*/ 904 h 1810"/>
              <a:gd name="T4" fmla="*/ 1759 w 1810"/>
              <a:gd name="T5" fmla="*/ 1201 h 1810"/>
              <a:gd name="T6" fmla="*/ 1759 w 1810"/>
              <a:gd name="T7" fmla="*/ 1201 h 1810"/>
              <a:gd name="T8" fmla="*/ 1152 w 1810"/>
              <a:gd name="T9" fmla="*/ 1774 h 1810"/>
              <a:gd name="T10" fmla="*/ 1152 w 1810"/>
              <a:gd name="T11" fmla="*/ 1774 h 1810"/>
              <a:gd name="T12" fmla="*/ 905 w 1810"/>
              <a:gd name="T13" fmla="*/ 1809 h 1810"/>
              <a:gd name="T14" fmla="*/ 905 w 1810"/>
              <a:gd name="T15" fmla="*/ 1809 h 1810"/>
              <a:gd name="T16" fmla="*/ 0 w 1810"/>
              <a:gd name="T17" fmla="*/ 904 h 1810"/>
              <a:gd name="T18" fmla="*/ 0 w 1810"/>
              <a:gd name="T19" fmla="*/ 904 h 1810"/>
              <a:gd name="T20" fmla="*/ 9 w 1810"/>
              <a:gd name="T21" fmla="*/ 786 h 1810"/>
              <a:gd name="T22" fmla="*/ 9 w 1810"/>
              <a:gd name="T23" fmla="*/ 786 h 1810"/>
              <a:gd name="T24" fmla="*/ 757 w 1810"/>
              <a:gd name="T25" fmla="*/ 12 h 1810"/>
              <a:gd name="T26" fmla="*/ 757 w 1810"/>
              <a:gd name="T27" fmla="*/ 12 h 1810"/>
              <a:gd name="T28" fmla="*/ 905 w 1810"/>
              <a:gd name="T29" fmla="*/ 0 h 1810"/>
              <a:gd name="T30" fmla="*/ 905 w 1810"/>
              <a:gd name="T31" fmla="*/ 0 h 1810"/>
              <a:gd name="T32" fmla="*/ 1809 w 1810"/>
              <a:gd name="T33" fmla="*/ 904 h 1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0" h="1810">
                <a:moveTo>
                  <a:pt x="1809" y="904"/>
                </a:moveTo>
                <a:lnTo>
                  <a:pt x="1809" y="904"/>
                </a:lnTo>
                <a:cubicBezTo>
                  <a:pt x="1809" y="1008"/>
                  <a:pt x="1792" y="1108"/>
                  <a:pt x="1759" y="1201"/>
                </a:cubicBezTo>
                <a:lnTo>
                  <a:pt x="1759" y="1201"/>
                </a:lnTo>
                <a:cubicBezTo>
                  <a:pt x="1663" y="1478"/>
                  <a:pt x="1436" y="1693"/>
                  <a:pt x="1152" y="1774"/>
                </a:cubicBezTo>
                <a:lnTo>
                  <a:pt x="1152" y="1774"/>
                </a:lnTo>
                <a:cubicBezTo>
                  <a:pt x="1073" y="1797"/>
                  <a:pt x="991" y="1809"/>
                  <a:pt x="905" y="1809"/>
                </a:cubicBezTo>
                <a:lnTo>
                  <a:pt x="905" y="1809"/>
                </a:lnTo>
                <a:cubicBezTo>
                  <a:pt x="406" y="1809"/>
                  <a:pt x="0" y="1403"/>
                  <a:pt x="0" y="904"/>
                </a:cubicBezTo>
                <a:lnTo>
                  <a:pt x="0" y="904"/>
                </a:lnTo>
                <a:cubicBezTo>
                  <a:pt x="0" y="863"/>
                  <a:pt x="3" y="824"/>
                  <a:pt x="9" y="786"/>
                </a:cubicBezTo>
                <a:lnTo>
                  <a:pt x="9" y="786"/>
                </a:lnTo>
                <a:cubicBezTo>
                  <a:pt x="60" y="391"/>
                  <a:pt x="366" y="75"/>
                  <a:pt x="757" y="12"/>
                </a:cubicBezTo>
                <a:lnTo>
                  <a:pt x="757" y="12"/>
                </a:lnTo>
                <a:cubicBezTo>
                  <a:pt x="806" y="4"/>
                  <a:pt x="855" y="0"/>
                  <a:pt x="905" y="0"/>
                </a:cubicBezTo>
                <a:lnTo>
                  <a:pt x="905" y="0"/>
                </a:lnTo>
                <a:cubicBezTo>
                  <a:pt x="1404" y="0"/>
                  <a:pt x="1809" y="405"/>
                  <a:pt x="1809" y="904"/>
                </a:cubicBezTo>
              </a:path>
            </a:pathLst>
          </a:custGeom>
          <a:solidFill>
            <a:schemeClr val="accent3"/>
          </a:solidFill>
          <a:ln>
            <a:noFill/>
          </a:ln>
          <a:effectLst/>
        </p:spPr>
        <p:txBody>
          <a:bodyPr wrap="none" anchor="ctr"/>
          <a:lstStyle/>
          <a:p>
            <a:endParaRPr lang="en-US" sz="3266" dirty="0">
              <a:latin typeface="Lato Light" panose="020F0502020204030203" pitchFamily="34" charset="0"/>
            </a:endParaRPr>
          </a:p>
        </p:txBody>
      </p:sp>
      <p:sp>
        <p:nvSpPr>
          <p:cNvPr id="13" name="Freeform 463">
            <a:extLst>
              <a:ext uri="{FF2B5EF4-FFF2-40B4-BE49-F238E27FC236}">
                <a16:creationId xmlns:a16="http://schemas.microsoft.com/office/drawing/2014/main" id="{8120252B-2093-F34F-92A1-B9E585C8FCCD}"/>
              </a:ext>
            </a:extLst>
          </p:cNvPr>
          <p:cNvSpPr>
            <a:spLocks noChangeArrowheads="1"/>
          </p:cNvSpPr>
          <p:nvPr/>
        </p:nvSpPr>
        <p:spPr bwMode="auto">
          <a:xfrm>
            <a:off x="5548223" y="3189203"/>
            <a:ext cx="1119385" cy="32390"/>
          </a:xfrm>
          <a:custGeom>
            <a:avLst/>
            <a:gdLst>
              <a:gd name="T0" fmla="*/ 3755 w 3810"/>
              <a:gd name="T1" fmla="*/ 110 h 111"/>
              <a:gd name="T2" fmla="*/ 55 w 3810"/>
              <a:gd name="T3" fmla="*/ 110 h 111"/>
              <a:gd name="T4" fmla="*/ 55 w 3810"/>
              <a:gd name="T5" fmla="*/ 110 h 111"/>
              <a:gd name="T6" fmla="*/ 0 w 3810"/>
              <a:gd name="T7" fmla="*/ 55 h 111"/>
              <a:gd name="T8" fmla="*/ 0 w 3810"/>
              <a:gd name="T9" fmla="*/ 55 h 111"/>
              <a:gd name="T10" fmla="*/ 55 w 3810"/>
              <a:gd name="T11" fmla="*/ 0 h 111"/>
              <a:gd name="T12" fmla="*/ 3755 w 3810"/>
              <a:gd name="T13" fmla="*/ 0 h 111"/>
              <a:gd name="T14" fmla="*/ 3755 w 3810"/>
              <a:gd name="T15" fmla="*/ 0 h 111"/>
              <a:gd name="T16" fmla="*/ 3809 w 3810"/>
              <a:gd name="T17" fmla="*/ 55 h 111"/>
              <a:gd name="T18" fmla="*/ 3809 w 3810"/>
              <a:gd name="T19" fmla="*/ 55 h 111"/>
              <a:gd name="T20" fmla="*/ 3755 w 3810"/>
              <a:gd name="T21" fmla="*/ 11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10" h="111">
                <a:moveTo>
                  <a:pt x="3755" y="110"/>
                </a:moveTo>
                <a:lnTo>
                  <a:pt x="55" y="110"/>
                </a:lnTo>
                <a:lnTo>
                  <a:pt x="55" y="110"/>
                </a:lnTo>
                <a:cubicBezTo>
                  <a:pt x="25" y="110"/>
                  <a:pt x="0" y="86"/>
                  <a:pt x="0" y="55"/>
                </a:cubicBezTo>
                <a:lnTo>
                  <a:pt x="0" y="55"/>
                </a:lnTo>
                <a:cubicBezTo>
                  <a:pt x="0" y="25"/>
                  <a:pt x="25" y="0"/>
                  <a:pt x="55" y="0"/>
                </a:cubicBezTo>
                <a:lnTo>
                  <a:pt x="3755" y="0"/>
                </a:lnTo>
                <a:lnTo>
                  <a:pt x="3755" y="0"/>
                </a:lnTo>
                <a:cubicBezTo>
                  <a:pt x="3786" y="0"/>
                  <a:pt x="3809" y="25"/>
                  <a:pt x="3809" y="55"/>
                </a:cubicBezTo>
                <a:lnTo>
                  <a:pt x="3809" y="55"/>
                </a:lnTo>
                <a:cubicBezTo>
                  <a:pt x="3809" y="86"/>
                  <a:pt x="3786" y="110"/>
                  <a:pt x="3755" y="110"/>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dirty="0">
              <a:latin typeface="Lato Light" panose="020F0502020204030203" pitchFamily="34" charset="0"/>
            </a:endParaRPr>
          </a:p>
        </p:txBody>
      </p:sp>
      <p:sp>
        <p:nvSpPr>
          <p:cNvPr id="36" name="Freeform 35">
            <a:extLst>
              <a:ext uri="{FF2B5EF4-FFF2-40B4-BE49-F238E27FC236}">
                <a16:creationId xmlns:a16="http://schemas.microsoft.com/office/drawing/2014/main" id="{46EA2757-3A38-654C-8715-3E7C4B9A8BF5}"/>
              </a:ext>
            </a:extLst>
          </p:cNvPr>
          <p:cNvSpPr>
            <a:spLocks noChangeArrowheads="1"/>
          </p:cNvSpPr>
          <p:nvPr/>
        </p:nvSpPr>
        <p:spPr bwMode="auto">
          <a:xfrm>
            <a:off x="8599258" y="3571401"/>
            <a:ext cx="1935375" cy="1376187"/>
          </a:xfrm>
          <a:custGeom>
            <a:avLst/>
            <a:gdLst>
              <a:gd name="connsiteX0" fmla="*/ 1344930 w 4302666"/>
              <a:gd name="connsiteY0" fmla="*/ 0 h 3059496"/>
              <a:gd name="connsiteX1" fmla="*/ 4025704 w 4302666"/>
              <a:gd name="connsiteY1" fmla="*/ 0 h 3059496"/>
              <a:gd name="connsiteX2" fmla="*/ 4302666 w 4302666"/>
              <a:gd name="connsiteY2" fmla="*/ 276877 h 3059496"/>
              <a:gd name="connsiteX3" fmla="*/ 4302666 w 4302666"/>
              <a:gd name="connsiteY3" fmla="*/ 1737008 h 3059496"/>
              <a:gd name="connsiteX4" fmla="*/ 3194822 w 4302666"/>
              <a:gd name="connsiteY4" fmla="*/ 2844514 h 3059496"/>
              <a:gd name="connsiteX5" fmla="*/ 613335 w 4302666"/>
              <a:gd name="connsiteY5" fmla="*/ 2844514 h 3059496"/>
              <a:gd name="connsiteX6" fmla="*/ 270235 w 4302666"/>
              <a:gd name="connsiteY6" fmla="*/ 3011908 h 3059496"/>
              <a:gd name="connsiteX7" fmla="*/ 242658 w 4302666"/>
              <a:gd name="connsiteY7" fmla="*/ 3059496 h 3059496"/>
              <a:gd name="connsiteX8" fmla="*/ 213557 w 4302666"/>
              <a:gd name="connsiteY8" fmla="*/ 3005882 h 3059496"/>
              <a:gd name="connsiteX9" fmla="*/ 7061 w 4302666"/>
              <a:gd name="connsiteY9" fmla="*/ 2799386 h 3059496"/>
              <a:gd name="connsiteX10" fmla="*/ 0 w 4302666"/>
              <a:gd name="connsiteY10" fmla="*/ 2795553 h 3059496"/>
              <a:gd name="connsiteX11" fmla="*/ 48648 w 4302666"/>
              <a:gd name="connsiteY11" fmla="*/ 2764744 h 3059496"/>
              <a:gd name="connsiteX12" fmla="*/ 236433 w 4302666"/>
              <a:gd name="connsiteY12" fmla="*/ 2373040 h 3059496"/>
              <a:gd name="connsiteX13" fmla="*/ 236433 w 4302666"/>
              <a:gd name="connsiteY13" fmla="*/ 1106200 h 3059496"/>
              <a:gd name="connsiteX14" fmla="*/ 1344930 w 4302666"/>
              <a:gd name="connsiteY14" fmla="*/ 0 h 3059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02666" h="3059496">
                <a:moveTo>
                  <a:pt x="1344930" y="0"/>
                </a:moveTo>
                <a:lnTo>
                  <a:pt x="4025704" y="0"/>
                </a:lnTo>
                <a:cubicBezTo>
                  <a:pt x="4178556" y="0"/>
                  <a:pt x="4302666" y="123419"/>
                  <a:pt x="4302666" y="276877"/>
                </a:cubicBezTo>
                <a:lnTo>
                  <a:pt x="4302666" y="1737008"/>
                </a:lnTo>
                <a:cubicBezTo>
                  <a:pt x="4302666" y="2348879"/>
                  <a:pt x="3806226" y="2844514"/>
                  <a:pt x="3194822" y="2844514"/>
                </a:cubicBezTo>
                <a:lnTo>
                  <a:pt x="613335" y="2844514"/>
                </a:lnTo>
                <a:cubicBezTo>
                  <a:pt x="441867" y="2851860"/>
                  <a:pt x="335802" y="2923946"/>
                  <a:pt x="270235" y="3011908"/>
                </a:cubicBezTo>
                <a:lnTo>
                  <a:pt x="242658" y="3059496"/>
                </a:lnTo>
                <a:lnTo>
                  <a:pt x="213557" y="3005882"/>
                </a:lnTo>
                <a:cubicBezTo>
                  <a:pt x="158603" y="2924539"/>
                  <a:pt x="88404" y="2854340"/>
                  <a:pt x="7061" y="2799386"/>
                </a:cubicBezTo>
                <a:lnTo>
                  <a:pt x="0" y="2795553"/>
                </a:lnTo>
                <a:lnTo>
                  <a:pt x="48648" y="2764744"/>
                </a:lnTo>
                <a:cubicBezTo>
                  <a:pt x="187749" y="2645060"/>
                  <a:pt x="226635" y="2447320"/>
                  <a:pt x="236433" y="2373040"/>
                </a:cubicBezTo>
                <a:lnTo>
                  <a:pt x="236433" y="1106200"/>
                </a:lnTo>
                <a:cubicBezTo>
                  <a:pt x="236433" y="494982"/>
                  <a:pt x="732872" y="0"/>
                  <a:pt x="1344930" y="0"/>
                </a:cubicBezTo>
                <a:close/>
              </a:path>
            </a:pathLst>
          </a:custGeom>
          <a:solidFill>
            <a:srgbClr val="0C2340"/>
          </a:solidFill>
          <a:ln>
            <a:noFill/>
          </a:ln>
          <a:effectLst/>
        </p:spPr>
        <p:txBody>
          <a:bodyPr wrap="square" anchor="ctr">
            <a:noAutofit/>
          </a:bodyPr>
          <a:lstStyle/>
          <a:p>
            <a:endParaRPr lang="en-US" sz="3266" dirty="0">
              <a:latin typeface="Lato Light" panose="020F0502020204030203" pitchFamily="34" charset="0"/>
            </a:endParaRPr>
          </a:p>
        </p:txBody>
      </p:sp>
      <p:sp>
        <p:nvSpPr>
          <p:cNvPr id="16" name="Freeform 545">
            <a:extLst>
              <a:ext uri="{FF2B5EF4-FFF2-40B4-BE49-F238E27FC236}">
                <a16:creationId xmlns:a16="http://schemas.microsoft.com/office/drawing/2014/main" id="{2A8A6FF2-1A70-0942-B5F2-BCBA7DD78D64}"/>
              </a:ext>
            </a:extLst>
          </p:cNvPr>
          <p:cNvSpPr>
            <a:spLocks noChangeArrowheads="1"/>
          </p:cNvSpPr>
          <p:nvPr/>
        </p:nvSpPr>
        <p:spPr bwMode="auto">
          <a:xfrm>
            <a:off x="8144574" y="4850142"/>
            <a:ext cx="531190" cy="531189"/>
          </a:xfrm>
          <a:custGeom>
            <a:avLst/>
            <a:gdLst>
              <a:gd name="T0" fmla="*/ 1809 w 1810"/>
              <a:gd name="T1" fmla="*/ 905 h 1810"/>
              <a:gd name="T2" fmla="*/ 1809 w 1810"/>
              <a:gd name="T3" fmla="*/ 905 h 1810"/>
              <a:gd name="T4" fmla="*/ 905 w 1810"/>
              <a:gd name="T5" fmla="*/ 1809 h 1810"/>
              <a:gd name="T6" fmla="*/ 905 w 1810"/>
              <a:gd name="T7" fmla="*/ 1809 h 1810"/>
              <a:gd name="T8" fmla="*/ 658 w 1810"/>
              <a:gd name="T9" fmla="*/ 1775 h 1810"/>
              <a:gd name="T10" fmla="*/ 658 w 1810"/>
              <a:gd name="T11" fmla="*/ 1775 h 1810"/>
              <a:gd name="T12" fmla="*/ 51 w 1810"/>
              <a:gd name="T13" fmla="*/ 1201 h 1810"/>
              <a:gd name="T14" fmla="*/ 51 w 1810"/>
              <a:gd name="T15" fmla="*/ 1201 h 1810"/>
              <a:gd name="T16" fmla="*/ 0 w 1810"/>
              <a:gd name="T17" fmla="*/ 905 h 1810"/>
              <a:gd name="T18" fmla="*/ 0 w 1810"/>
              <a:gd name="T19" fmla="*/ 905 h 1810"/>
              <a:gd name="T20" fmla="*/ 905 w 1810"/>
              <a:gd name="T21" fmla="*/ 0 h 1810"/>
              <a:gd name="T22" fmla="*/ 905 w 1810"/>
              <a:gd name="T23" fmla="*/ 0 h 1810"/>
              <a:gd name="T24" fmla="*/ 1051 w 1810"/>
              <a:gd name="T25" fmla="*/ 12 h 1810"/>
              <a:gd name="T26" fmla="*/ 1051 w 1810"/>
              <a:gd name="T27" fmla="*/ 13 h 1810"/>
              <a:gd name="T28" fmla="*/ 1051 w 1810"/>
              <a:gd name="T29" fmla="*/ 13 h 1810"/>
              <a:gd name="T30" fmla="*/ 1801 w 1810"/>
              <a:gd name="T31" fmla="*/ 786 h 1810"/>
              <a:gd name="T32" fmla="*/ 1801 w 1810"/>
              <a:gd name="T33" fmla="*/ 786 h 1810"/>
              <a:gd name="T34" fmla="*/ 1809 w 1810"/>
              <a:gd name="T35" fmla="*/ 905 h 1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10" h="1810">
                <a:moveTo>
                  <a:pt x="1809" y="905"/>
                </a:moveTo>
                <a:lnTo>
                  <a:pt x="1809" y="905"/>
                </a:lnTo>
                <a:cubicBezTo>
                  <a:pt x="1809" y="1404"/>
                  <a:pt x="1404" y="1809"/>
                  <a:pt x="905" y="1809"/>
                </a:cubicBezTo>
                <a:lnTo>
                  <a:pt x="905" y="1809"/>
                </a:lnTo>
                <a:cubicBezTo>
                  <a:pt x="819" y="1809"/>
                  <a:pt x="736" y="1797"/>
                  <a:pt x="658" y="1775"/>
                </a:cubicBezTo>
                <a:lnTo>
                  <a:pt x="658" y="1775"/>
                </a:lnTo>
                <a:cubicBezTo>
                  <a:pt x="373" y="1694"/>
                  <a:pt x="146" y="1479"/>
                  <a:pt x="51" y="1201"/>
                </a:cubicBezTo>
                <a:lnTo>
                  <a:pt x="51" y="1201"/>
                </a:lnTo>
                <a:cubicBezTo>
                  <a:pt x="18" y="1108"/>
                  <a:pt x="0" y="1009"/>
                  <a:pt x="0" y="905"/>
                </a:cubicBezTo>
                <a:lnTo>
                  <a:pt x="0" y="905"/>
                </a:lnTo>
                <a:cubicBezTo>
                  <a:pt x="0" y="405"/>
                  <a:pt x="405" y="0"/>
                  <a:pt x="905" y="0"/>
                </a:cubicBezTo>
                <a:lnTo>
                  <a:pt x="905" y="0"/>
                </a:lnTo>
                <a:cubicBezTo>
                  <a:pt x="954" y="0"/>
                  <a:pt x="1003" y="4"/>
                  <a:pt x="1051" y="12"/>
                </a:cubicBezTo>
                <a:lnTo>
                  <a:pt x="1051" y="13"/>
                </a:lnTo>
                <a:lnTo>
                  <a:pt x="1051" y="13"/>
                </a:lnTo>
                <a:cubicBezTo>
                  <a:pt x="1442" y="76"/>
                  <a:pt x="1750" y="391"/>
                  <a:pt x="1801" y="786"/>
                </a:cubicBezTo>
                <a:lnTo>
                  <a:pt x="1801" y="786"/>
                </a:lnTo>
                <a:cubicBezTo>
                  <a:pt x="1806" y="825"/>
                  <a:pt x="1809" y="864"/>
                  <a:pt x="1809" y="905"/>
                </a:cubicBezTo>
              </a:path>
            </a:pathLst>
          </a:custGeom>
          <a:solidFill>
            <a:srgbClr val="0C2340"/>
          </a:solidFill>
          <a:ln>
            <a:noFill/>
          </a:ln>
          <a:effectLst/>
        </p:spPr>
        <p:txBody>
          <a:bodyPr wrap="none" anchor="ctr"/>
          <a:lstStyle/>
          <a:p>
            <a:endParaRPr lang="en-US" sz="3266" dirty="0">
              <a:latin typeface="Lato Light" panose="020F0502020204030203" pitchFamily="34" charset="0"/>
            </a:endParaRPr>
          </a:p>
        </p:txBody>
      </p:sp>
      <p:sp>
        <p:nvSpPr>
          <p:cNvPr id="17" name="Freeform 547">
            <a:extLst>
              <a:ext uri="{FF2B5EF4-FFF2-40B4-BE49-F238E27FC236}">
                <a16:creationId xmlns:a16="http://schemas.microsoft.com/office/drawing/2014/main" id="{0FB91D84-6FD1-8E48-809D-4C2B79C480E0}"/>
              </a:ext>
            </a:extLst>
          </p:cNvPr>
          <p:cNvSpPr>
            <a:spLocks noChangeArrowheads="1"/>
          </p:cNvSpPr>
          <p:nvPr/>
        </p:nvSpPr>
        <p:spPr bwMode="auto">
          <a:xfrm>
            <a:off x="8883057" y="4017082"/>
            <a:ext cx="1119385" cy="32390"/>
          </a:xfrm>
          <a:custGeom>
            <a:avLst/>
            <a:gdLst>
              <a:gd name="T0" fmla="*/ 3756 w 3812"/>
              <a:gd name="T1" fmla="*/ 109 h 110"/>
              <a:gd name="T2" fmla="*/ 55 w 3812"/>
              <a:gd name="T3" fmla="*/ 109 h 110"/>
              <a:gd name="T4" fmla="*/ 55 w 3812"/>
              <a:gd name="T5" fmla="*/ 109 h 110"/>
              <a:gd name="T6" fmla="*/ 0 w 3812"/>
              <a:gd name="T7" fmla="*/ 55 h 110"/>
              <a:gd name="T8" fmla="*/ 0 w 3812"/>
              <a:gd name="T9" fmla="*/ 55 h 110"/>
              <a:gd name="T10" fmla="*/ 55 w 3812"/>
              <a:gd name="T11" fmla="*/ 0 h 110"/>
              <a:gd name="T12" fmla="*/ 3756 w 3812"/>
              <a:gd name="T13" fmla="*/ 0 h 110"/>
              <a:gd name="T14" fmla="*/ 3756 w 3812"/>
              <a:gd name="T15" fmla="*/ 0 h 110"/>
              <a:gd name="T16" fmla="*/ 3811 w 3812"/>
              <a:gd name="T17" fmla="*/ 55 h 110"/>
              <a:gd name="T18" fmla="*/ 3811 w 3812"/>
              <a:gd name="T19" fmla="*/ 55 h 110"/>
              <a:gd name="T20" fmla="*/ 3756 w 3812"/>
              <a:gd name="T21" fmla="*/ 10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12" h="110">
                <a:moveTo>
                  <a:pt x="3756" y="109"/>
                </a:moveTo>
                <a:lnTo>
                  <a:pt x="55" y="109"/>
                </a:lnTo>
                <a:lnTo>
                  <a:pt x="55" y="109"/>
                </a:lnTo>
                <a:cubicBezTo>
                  <a:pt x="25" y="109"/>
                  <a:pt x="0" y="85"/>
                  <a:pt x="0" y="55"/>
                </a:cubicBezTo>
                <a:lnTo>
                  <a:pt x="0" y="55"/>
                </a:lnTo>
                <a:cubicBezTo>
                  <a:pt x="0" y="25"/>
                  <a:pt x="25" y="0"/>
                  <a:pt x="55" y="0"/>
                </a:cubicBezTo>
                <a:lnTo>
                  <a:pt x="3756" y="0"/>
                </a:lnTo>
                <a:lnTo>
                  <a:pt x="3756" y="0"/>
                </a:lnTo>
                <a:cubicBezTo>
                  <a:pt x="3786" y="0"/>
                  <a:pt x="3811" y="25"/>
                  <a:pt x="3811" y="55"/>
                </a:cubicBezTo>
                <a:lnTo>
                  <a:pt x="3811" y="55"/>
                </a:lnTo>
                <a:cubicBezTo>
                  <a:pt x="3811" y="85"/>
                  <a:pt x="3786" y="109"/>
                  <a:pt x="3756" y="109"/>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dirty="0">
              <a:latin typeface="Lato Light" panose="020F0502020204030203" pitchFamily="34" charset="0"/>
            </a:endParaRPr>
          </a:p>
        </p:txBody>
      </p:sp>
      <p:sp>
        <p:nvSpPr>
          <p:cNvPr id="32" name="Freeform 31">
            <a:extLst>
              <a:ext uri="{FF2B5EF4-FFF2-40B4-BE49-F238E27FC236}">
                <a16:creationId xmlns:a16="http://schemas.microsoft.com/office/drawing/2014/main" id="{F6405D13-8A9F-B048-AF0E-D639B5C630CC}"/>
              </a:ext>
            </a:extLst>
          </p:cNvPr>
          <p:cNvSpPr>
            <a:spLocks noChangeArrowheads="1"/>
          </p:cNvSpPr>
          <p:nvPr/>
        </p:nvSpPr>
        <p:spPr bwMode="auto">
          <a:xfrm>
            <a:off x="4903022" y="4066314"/>
            <a:ext cx="2037869" cy="1380040"/>
          </a:xfrm>
          <a:custGeom>
            <a:avLst/>
            <a:gdLst>
              <a:gd name="connsiteX0" fmla="*/ 276884 w 4530526"/>
              <a:gd name="connsiteY0" fmla="*/ 0 h 3068062"/>
              <a:gd name="connsiteX1" fmla="*/ 3183515 w 4530526"/>
              <a:gd name="connsiteY1" fmla="*/ 0 h 3068062"/>
              <a:gd name="connsiteX2" fmla="*/ 4291052 w 4530526"/>
              <a:gd name="connsiteY2" fmla="*/ 1108024 h 3068062"/>
              <a:gd name="connsiteX3" fmla="*/ 4291052 w 4530526"/>
              <a:gd name="connsiteY3" fmla="*/ 2374805 h 3068062"/>
              <a:gd name="connsiteX4" fmla="*/ 4479072 w 4530526"/>
              <a:gd name="connsiteY4" fmla="*/ 2767139 h 3068062"/>
              <a:gd name="connsiteX5" fmla="*/ 4530526 w 4530526"/>
              <a:gd name="connsiteY5" fmla="*/ 2799809 h 3068062"/>
              <a:gd name="connsiteX6" fmla="*/ 4527345 w 4530526"/>
              <a:gd name="connsiteY6" fmla="*/ 2801536 h 3068062"/>
              <a:gd name="connsiteX7" fmla="*/ 4320849 w 4530526"/>
              <a:gd name="connsiteY7" fmla="*/ 3008032 h 3068062"/>
              <a:gd name="connsiteX8" fmla="*/ 4288266 w 4530526"/>
              <a:gd name="connsiteY8" fmla="*/ 3068062 h 3068062"/>
              <a:gd name="connsiteX9" fmla="*/ 4257294 w 4530526"/>
              <a:gd name="connsiteY9" fmla="*/ 3014624 h 3068062"/>
              <a:gd name="connsiteX10" fmla="*/ 3914255 w 4530526"/>
              <a:gd name="connsiteY10" fmla="*/ 2847152 h 3068062"/>
              <a:gd name="connsiteX11" fmla="*/ 1107537 w 4530526"/>
              <a:gd name="connsiteY11" fmla="*/ 2847152 h 3068062"/>
              <a:gd name="connsiteX12" fmla="*/ 0 w 4530526"/>
              <a:gd name="connsiteY12" fmla="*/ 1739128 h 3068062"/>
              <a:gd name="connsiteX13" fmla="*/ 0 w 4530526"/>
              <a:gd name="connsiteY13" fmla="*/ 277659 h 3068062"/>
              <a:gd name="connsiteX14" fmla="*/ 276884 w 4530526"/>
              <a:gd name="connsiteY14" fmla="*/ 0 h 306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30526" h="3068062">
                <a:moveTo>
                  <a:pt x="276884" y="0"/>
                </a:moveTo>
                <a:lnTo>
                  <a:pt x="3183515" y="0"/>
                </a:lnTo>
                <a:cubicBezTo>
                  <a:pt x="3794750" y="0"/>
                  <a:pt x="4291052" y="495867"/>
                  <a:pt x="4291052" y="1108024"/>
                </a:cubicBezTo>
                <a:lnTo>
                  <a:pt x="4291052" y="2374805"/>
                </a:lnTo>
                <a:cubicBezTo>
                  <a:pt x="4300848" y="2449119"/>
                  <a:pt x="4339978" y="2647207"/>
                  <a:pt x="4479072" y="2767139"/>
                </a:cubicBezTo>
                <a:lnTo>
                  <a:pt x="4530526" y="2799809"/>
                </a:lnTo>
                <a:lnTo>
                  <a:pt x="4527345" y="2801536"/>
                </a:lnTo>
                <a:cubicBezTo>
                  <a:pt x="4446002" y="2856490"/>
                  <a:pt x="4375803" y="2926689"/>
                  <a:pt x="4320849" y="3008032"/>
                </a:cubicBezTo>
                <a:lnTo>
                  <a:pt x="4288266" y="3068062"/>
                </a:lnTo>
                <a:lnTo>
                  <a:pt x="4257294" y="3014624"/>
                </a:lnTo>
                <a:cubicBezTo>
                  <a:pt x="4191711" y="2926622"/>
                  <a:pt x="4085675" y="2854502"/>
                  <a:pt x="3914255" y="2847152"/>
                </a:cubicBezTo>
                <a:lnTo>
                  <a:pt x="1107537" y="2847152"/>
                </a:lnTo>
                <a:cubicBezTo>
                  <a:pt x="496302" y="2847152"/>
                  <a:pt x="0" y="2350632"/>
                  <a:pt x="0" y="1739128"/>
                </a:cubicBezTo>
                <a:lnTo>
                  <a:pt x="0" y="277659"/>
                </a:lnTo>
                <a:cubicBezTo>
                  <a:pt x="0" y="124130"/>
                  <a:pt x="124076" y="0"/>
                  <a:pt x="276884" y="0"/>
                </a:cubicBezTo>
                <a:close/>
              </a:path>
            </a:pathLst>
          </a:custGeom>
          <a:solidFill>
            <a:schemeClr val="bg1">
              <a:lumMod val="50000"/>
            </a:schemeClr>
          </a:solidFill>
          <a:ln>
            <a:solidFill>
              <a:schemeClr val="bg1">
                <a:lumMod val="50000"/>
              </a:schemeClr>
            </a:solidFill>
          </a:ln>
          <a:effectLst/>
        </p:spPr>
        <p:txBody>
          <a:bodyPr wrap="square" anchor="ctr">
            <a:noAutofit/>
          </a:bodyPr>
          <a:lstStyle/>
          <a:p>
            <a:endParaRPr lang="en-US" sz="3266" dirty="0">
              <a:latin typeface="Lato Light" panose="020F0502020204030203" pitchFamily="34" charset="0"/>
            </a:endParaRPr>
          </a:p>
        </p:txBody>
      </p:sp>
      <p:sp>
        <p:nvSpPr>
          <p:cNvPr id="20" name="Freeform 698">
            <a:extLst>
              <a:ext uri="{FF2B5EF4-FFF2-40B4-BE49-F238E27FC236}">
                <a16:creationId xmlns:a16="http://schemas.microsoft.com/office/drawing/2014/main" id="{1F18A361-1617-2442-B34F-0EAFE3D2844D}"/>
              </a:ext>
            </a:extLst>
          </p:cNvPr>
          <p:cNvSpPr>
            <a:spLocks noChangeArrowheads="1"/>
          </p:cNvSpPr>
          <p:nvPr/>
        </p:nvSpPr>
        <p:spPr bwMode="auto">
          <a:xfrm>
            <a:off x="6864537" y="5347647"/>
            <a:ext cx="531190" cy="531189"/>
          </a:xfrm>
          <a:custGeom>
            <a:avLst/>
            <a:gdLst>
              <a:gd name="T0" fmla="*/ 1809 w 1810"/>
              <a:gd name="T1" fmla="*/ 905 h 1810"/>
              <a:gd name="T2" fmla="*/ 1809 w 1810"/>
              <a:gd name="T3" fmla="*/ 905 h 1810"/>
              <a:gd name="T4" fmla="*/ 1759 w 1810"/>
              <a:gd name="T5" fmla="*/ 1201 h 1810"/>
              <a:gd name="T6" fmla="*/ 1759 w 1810"/>
              <a:gd name="T7" fmla="*/ 1201 h 1810"/>
              <a:gd name="T8" fmla="*/ 1152 w 1810"/>
              <a:gd name="T9" fmla="*/ 1774 h 1810"/>
              <a:gd name="T10" fmla="*/ 1152 w 1810"/>
              <a:gd name="T11" fmla="*/ 1774 h 1810"/>
              <a:gd name="T12" fmla="*/ 905 w 1810"/>
              <a:gd name="T13" fmla="*/ 1809 h 1810"/>
              <a:gd name="T14" fmla="*/ 905 w 1810"/>
              <a:gd name="T15" fmla="*/ 1809 h 1810"/>
              <a:gd name="T16" fmla="*/ 0 w 1810"/>
              <a:gd name="T17" fmla="*/ 905 h 1810"/>
              <a:gd name="T18" fmla="*/ 0 w 1810"/>
              <a:gd name="T19" fmla="*/ 905 h 1810"/>
              <a:gd name="T20" fmla="*/ 9 w 1810"/>
              <a:gd name="T21" fmla="*/ 786 h 1810"/>
              <a:gd name="T22" fmla="*/ 9 w 1810"/>
              <a:gd name="T23" fmla="*/ 786 h 1810"/>
              <a:gd name="T24" fmla="*/ 757 w 1810"/>
              <a:gd name="T25" fmla="*/ 12 h 1810"/>
              <a:gd name="T26" fmla="*/ 757 w 1810"/>
              <a:gd name="T27" fmla="*/ 12 h 1810"/>
              <a:gd name="T28" fmla="*/ 905 w 1810"/>
              <a:gd name="T29" fmla="*/ 0 h 1810"/>
              <a:gd name="T30" fmla="*/ 905 w 1810"/>
              <a:gd name="T31" fmla="*/ 0 h 1810"/>
              <a:gd name="T32" fmla="*/ 1809 w 1810"/>
              <a:gd name="T33" fmla="*/ 905 h 1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0" h="1810">
                <a:moveTo>
                  <a:pt x="1809" y="905"/>
                </a:moveTo>
                <a:lnTo>
                  <a:pt x="1809" y="905"/>
                </a:lnTo>
                <a:cubicBezTo>
                  <a:pt x="1809" y="1008"/>
                  <a:pt x="1792" y="1108"/>
                  <a:pt x="1759" y="1201"/>
                </a:cubicBezTo>
                <a:lnTo>
                  <a:pt x="1759" y="1201"/>
                </a:lnTo>
                <a:cubicBezTo>
                  <a:pt x="1663" y="1478"/>
                  <a:pt x="1436" y="1694"/>
                  <a:pt x="1152" y="1774"/>
                </a:cubicBezTo>
                <a:lnTo>
                  <a:pt x="1152" y="1774"/>
                </a:lnTo>
                <a:cubicBezTo>
                  <a:pt x="1073" y="1797"/>
                  <a:pt x="991" y="1809"/>
                  <a:pt x="905" y="1809"/>
                </a:cubicBezTo>
                <a:lnTo>
                  <a:pt x="905" y="1809"/>
                </a:lnTo>
                <a:cubicBezTo>
                  <a:pt x="406" y="1809"/>
                  <a:pt x="0" y="1404"/>
                  <a:pt x="0" y="905"/>
                </a:cubicBezTo>
                <a:lnTo>
                  <a:pt x="0" y="905"/>
                </a:lnTo>
                <a:cubicBezTo>
                  <a:pt x="0" y="864"/>
                  <a:pt x="3" y="825"/>
                  <a:pt x="9" y="786"/>
                </a:cubicBezTo>
                <a:lnTo>
                  <a:pt x="9" y="786"/>
                </a:lnTo>
                <a:cubicBezTo>
                  <a:pt x="60" y="391"/>
                  <a:pt x="366" y="76"/>
                  <a:pt x="757" y="12"/>
                </a:cubicBezTo>
                <a:lnTo>
                  <a:pt x="757" y="12"/>
                </a:lnTo>
                <a:cubicBezTo>
                  <a:pt x="806" y="4"/>
                  <a:pt x="855" y="0"/>
                  <a:pt x="905" y="0"/>
                </a:cubicBezTo>
                <a:lnTo>
                  <a:pt x="905" y="0"/>
                </a:lnTo>
                <a:cubicBezTo>
                  <a:pt x="1404" y="0"/>
                  <a:pt x="1809" y="405"/>
                  <a:pt x="1809" y="905"/>
                </a:cubicBezTo>
              </a:path>
            </a:pathLst>
          </a:custGeom>
          <a:solidFill>
            <a:schemeClr val="bg1">
              <a:lumMod val="50000"/>
            </a:schemeClr>
          </a:solidFill>
          <a:ln>
            <a:noFill/>
          </a:ln>
          <a:effectLst/>
        </p:spPr>
        <p:txBody>
          <a:bodyPr wrap="none" anchor="ctr"/>
          <a:lstStyle/>
          <a:p>
            <a:endParaRPr lang="en-US" sz="3266" dirty="0">
              <a:latin typeface="Lato Light" panose="020F0502020204030203" pitchFamily="34" charset="0"/>
            </a:endParaRPr>
          </a:p>
        </p:txBody>
      </p:sp>
      <p:sp>
        <p:nvSpPr>
          <p:cNvPr id="21" name="Freeform 769">
            <a:extLst>
              <a:ext uri="{FF2B5EF4-FFF2-40B4-BE49-F238E27FC236}">
                <a16:creationId xmlns:a16="http://schemas.microsoft.com/office/drawing/2014/main" id="{9B62A939-798B-5049-9561-E6AC067B59D6}"/>
              </a:ext>
            </a:extLst>
          </p:cNvPr>
          <p:cNvSpPr>
            <a:spLocks noChangeArrowheads="1"/>
          </p:cNvSpPr>
          <p:nvPr/>
        </p:nvSpPr>
        <p:spPr bwMode="auto">
          <a:xfrm>
            <a:off x="5548223" y="4602687"/>
            <a:ext cx="1119385" cy="32390"/>
          </a:xfrm>
          <a:custGeom>
            <a:avLst/>
            <a:gdLst>
              <a:gd name="T0" fmla="*/ 3755 w 3810"/>
              <a:gd name="T1" fmla="*/ 109 h 110"/>
              <a:gd name="T2" fmla="*/ 55 w 3810"/>
              <a:gd name="T3" fmla="*/ 109 h 110"/>
              <a:gd name="T4" fmla="*/ 55 w 3810"/>
              <a:gd name="T5" fmla="*/ 109 h 110"/>
              <a:gd name="T6" fmla="*/ 0 w 3810"/>
              <a:gd name="T7" fmla="*/ 55 h 110"/>
              <a:gd name="T8" fmla="*/ 0 w 3810"/>
              <a:gd name="T9" fmla="*/ 55 h 110"/>
              <a:gd name="T10" fmla="*/ 55 w 3810"/>
              <a:gd name="T11" fmla="*/ 0 h 110"/>
              <a:gd name="T12" fmla="*/ 3755 w 3810"/>
              <a:gd name="T13" fmla="*/ 0 h 110"/>
              <a:gd name="T14" fmla="*/ 3755 w 3810"/>
              <a:gd name="T15" fmla="*/ 0 h 110"/>
              <a:gd name="T16" fmla="*/ 3809 w 3810"/>
              <a:gd name="T17" fmla="*/ 55 h 110"/>
              <a:gd name="T18" fmla="*/ 3809 w 3810"/>
              <a:gd name="T19" fmla="*/ 55 h 110"/>
              <a:gd name="T20" fmla="*/ 3755 w 3810"/>
              <a:gd name="T21" fmla="*/ 10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10" h="110">
                <a:moveTo>
                  <a:pt x="3755" y="109"/>
                </a:moveTo>
                <a:lnTo>
                  <a:pt x="55" y="109"/>
                </a:lnTo>
                <a:lnTo>
                  <a:pt x="55" y="109"/>
                </a:lnTo>
                <a:cubicBezTo>
                  <a:pt x="25" y="109"/>
                  <a:pt x="0" y="85"/>
                  <a:pt x="0" y="55"/>
                </a:cubicBezTo>
                <a:lnTo>
                  <a:pt x="0" y="55"/>
                </a:lnTo>
                <a:cubicBezTo>
                  <a:pt x="0" y="25"/>
                  <a:pt x="25" y="0"/>
                  <a:pt x="55" y="0"/>
                </a:cubicBezTo>
                <a:lnTo>
                  <a:pt x="3755" y="0"/>
                </a:lnTo>
                <a:lnTo>
                  <a:pt x="3755" y="0"/>
                </a:lnTo>
                <a:cubicBezTo>
                  <a:pt x="3786" y="0"/>
                  <a:pt x="3809" y="25"/>
                  <a:pt x="3809" y="55"/>
                </a:cubicBezTo>
                <a:lnTo>
                  <a:pt x="3809" y="55"/>
                </a:lnTo>
                <a:cubicBezTo>
                  <a:pt x="3809" y="85"/>
                  <a:pt x="3786" y="109"/>
                  <a:pt x="3755" y="109"/>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dirty="0">
              <a:latin typeface="Lato Light" panose="020F0502020204030203" pitchFamily="34" charset="0"/>
            </a:endParaRPr>
          </a:p>
        </p:txBody>
      </p:sp>
      <p:sp>
        <p:nvSpPr>
          <p:cNvPr id="45" name="TextBox 44">
            <a:extLst>
              <a:ext uri="{FF2B5EF4-FFF2-40B4-BE49-F238E27FC236}">
                <a16:creationId xmlns:a16="http://schemas.microsoft.com/office/drawing/2014/main" id="{8C6F13B4-6D7A-E343-8029-8A1B60A063D0}"/>
              </a:ext>
            </a:extLst>
          </p:cNvPr>
          <p:cNvSpPr txBox="1"/>
          <p:nvPr/>
        </p:nvSpPr>
        <p:spPr>
          <a:xfrm>
            <a:off x="5280099" y="1363580"/>
            <a:ext cx="1436612" cy="338554"/>
          </a:xfrm>
          <a:prstGeom prst="rect">
            <a:avLst/>
          </a:prstGeom>
          <a:noFill/>
        </p:spPr>
        <p:txBody>
          <a:bodyPr wrap="none" rtlCol="0" anchor="b" anchorCtr="0">
            <a:spAutoFit/>
          </a:bodyPr>
          <a:lstStyle/>
          <a:p>
            <a:pPr algn="r"/>
            <a:r>
              <a:rPr lang="en-US" sz="1600" b="1" dirty="0">
                <a:solidFill>
                  <a:schemeClr val="bg1"/>
                </a:solidFill>
                <a:latin typeface="Poppins" pitchFamily="2" charset="77"/>
                <a:ea typeface="League Spartan" charset="0"/>
                <a:cs typeface="Poppins" pitchFamily="2" charset="77"/>
              </a:rPr>
              <a:t>OBJECTIVES</a:t>
            </a:r>
          </a:p>
        </p:txBody>
      </p:sp>
      <p:sp>
        <p:nvSpPr>
          <p:cNvPr id="46" name="Subtitle 2">
            <a:extLst>
              <a:ext uri="{FF2B5EF4-FFF2-40B4-BE49-F238E27FC236}">
                <a16:creationId xmlns:a16="http://schemas.microsoft.com/office/drawing/2014/main" id="{45ABA10C-161C-F140-9C7D-DFF6D871B17F}"/>
              </a:ext>
            </a:extLst>
          </p:cNvPr>
          <p:cNvSpPr txBox="1">
            <a:spLocks/>
          </p:cNvSpPr>
          <p:nvPr/>
        </p:nvSpPr>
        <p:spPr>
          <a:xfrm>
            <a:off x="5070505" y="1828179"/>
            <a:ext cx="1637781" cy="21775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1500"/>
              </a:lnSpc>
            </a:pPr>
            <a:r>
              <a:rPr lang="en-US" sz="10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a:t>
            </a:r>
          </a:p>
        </p:txBody>
      </p:sp>
      <p:sp>
        <p:nvSpPr>
          <p:cNvPr id="47" name="TextBox 46">
            <a:extLst>
              <a:ext uri="{FF2B5EF4-FFF2-40B4-BE49-F238E27FC236}">
                <a16:creationId xmlns:a16="http://schemas.microsoft.com/office/drawing/2014/main" id="{F34E7341-22C7-9741-A23D-5E73F6E28071}"/>
              </a:ext>
            </a:extLst>
          </p:cNvPr>
          <p:cNvSpPr txBox="1"/>
          <p:nvPr/>
        </p:nvSpPr>
        <p:spPr>
          <a:xfrm>
            <a:off x="4824845" y="2812188"/>
            <a:ext cx="1891865" cy="338554"/>
          </a:xfrm>
          <a:prstGeom prst="rect">
            <a:avLst/>
          </a:prstGeom>
          <a:noFill/>
        </p:spPr>
        <p:txBody>
          <a:bodyPr wrap="none" rtlCol="0" anchor="b" anchorCtr="0">
            <a:spAutoFit/>
          </a:bodyPr>
          <a:lstStyle/>
          <a:p>
            <a:pPr algn="r"/>
            <a:r>
              <a:rPr lang="en-US" sz="1600" b="1" dirty="0">
                <a:solidFill>
                  <a:schemeClr val="bg1"/>
                </a:solidFill>
                <a:latin typeface="Poppins" pitchFamily="2" charset="77"/>
                <a:ea typeface="League Spartan" charset="0"/>
                <a:cs typeface="Poppins" pitchFamily="2" charset="77"/>
              </a:rPr>
              <a:t>CITIZEN SCIENCE</a:t>
            </a:r>
          </a:p>
        </p:txBody>
      </p:sp>
      <p:sp>
        <p:nvSpPr>
          <p:cNvPr id="48" name="Subtitle 2">
            <a:extLst>
              <a:ext uri="{FF2B5EF4-FFF2-40B4-BE49-F238E27FC236}">
                <a16:creationId xmlns:a16="http://schemas.microsoft.com/office/drawing/2014/main" id="{0557C52A-466B-D943-8351-A0DAAAD83E5A}"/>
              </a:ext>
            </a:extLst>
          </p:cNvPr>
          <p:cNvSpPr txBox="1">
            <a:spLocks/>
          </p:cNvSpPr>
          <p:nvPr/>
        </p:nvSpPr>
        <p:spPr>
          <a:xfrm>
            <a:off x="5070504" y="3276787"/>
            <a:ext cx="1637781" cy="21775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1500"/>
              </a:lnSpc>
            </a:pPr>
            <a:r>
              <a:rPr lang="en-US" sz="10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a:t>
            </a:r>
          </a:p>
        </p:txBody>
      </p:sp>
      <p:sp>
        <p:nvSpPr>
          <p:cNvPr id="49" name="TextBox 48">
            <a:extLst>
              <a:ext uri="{FF2B5EF4-FFF2-40B4-BE49-F238E27FC236}">
                <a16:creationId xmlns:a16="http://schemas.microsoft.com/office/drawing/2014/main" id="{03255090-5ED6-7A44-B1DF-80460F0F762E}"/>
              </a:ext>
            </a:extLst>
          </p:cNvPr>
          <p:cNvSpPr txBox="1"/>
          <p:nvPr/>
        </p:nvSpPr>
        <p:spPr>
          <a:xfrm>
            <a:off x="5074914" y="4229560"/>
            <a:ext cx="1641796" cy="338554"/>
          </a:xfrm>
          <a:prstGeom prst="rect">
            <a:avLst/>
          </a:prstGeom>
          <a:noFill/>
        </p:spPr>
        <p:txBody>
          <a:bodyPr wrap="none" rtlCol="0" anchor="b" anchorCtr="0">
            <a:spAutoFit/>
          </a:bodyPr>
          <a:lstStyle/>
          <a:p>
            <a:pPr algn="r"/>
            <a:r>
              <a:rPr lang="en-US" sz="1600" b="1" dirty="0">
                <a:solidFill>
                  <a:schemeClr val="bg1"/>
                </a:solidFill>
                <a:latin typeface="Poppins" pitchFamily="2" charset="77"/>
                <a:ea typeface="League Spartan" charset="0"/>
                <a:cs typeface="Poppins" pitchFamily="2" charset="77"/>
              </a:rPr>
              <a:t>FOOD ACCESS</a:t>
            </a:r>
          </a:p>
        </p:txBody>
      </p:sp>
      <p:sp>
        <p:nvSpPr>
          <p:cNvPr id="50" name="Subtitle 2">
            <a:extLst>
              <a:ext uri="{FF2B5EF4-FFF2-40B4-BE49-F238E27FC236}">
                <a16:creationId xmlns:a16="http://schemas.microsoft.com/office/drawing/2014/main" id="{6E35D3DC-D963-9546-B24C-F5E7AB91E759}"/>
              </a:ext>
            </a:extLst>
          </p:cNvPr>
          <p:cNvSpPr txBox="1">
            <a:spLocks/>
          </p:cNvSpPr>
          <p:nvPr/>
        </p:nvSpPr>
        <p:spPr>
          <a:xfrm>
            <a:off x="5070504" y="4694160"/>
            <a:ext cx="1637781" cy="21775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1500"/>
              </a:lnSpc>
            </a:pPr>
            <a:r>
              <a:rPr lang="en-US" sz="10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a:t>
            </a:r>
          </a:p>
        </p:txBody>
      </p:sp>
      <p:sp>
        <p:nvSpPr>
          <p:cNvPr id="51" name="TextBox 50">
            <a:extLst>
              <a:ext uri="{FF2B5EF4-FFF2-40B4-BE49-F238E27FC236}">
                <a16:creationId xmlns:a16="http://schemas.microsoft.com/office/drawing/2014/main" id="{9321B6D5-D8DB-CC49-9AE7-72A25C4C6866}"/>
              </a:ext>
            </a:extLst>
          </p:cNvPr>
          <p:cNvSpPr txBox="1"/>
          <p:nvPr/>
        </p:nvSpPr>
        <p:spPr>
          <a:xfrm>
            <a:off x="8851890" y="3641638"/>
            <a:ext cx="1733167" cy="338554"/>
          </a:xfrm>
          <a:prstGeom prst="rect">
            <a:avLst/>
          </a:prstGeom>
          <a:noFill/>
        </p:spPr>
        <p:txBody>
          <a:bodyPr wrap="none" rtlCol="0" anchor="b" anchorCtr="0">
            <a:spAutoFit/>
          </a:bodyPr>
          <a:lstStyle/>
          <a:p>
            <a:r>
              <a:rPr lang="en-US" sz="1600" b="1" dirty="0">
                <a:solidFill>
                  <a:schemeClr val="bg1"/>
                </a:solidFill>
                <a:latin typeface="Poppins" pitchFamily="2" charset="77"/>
                <a:ea typeface="League Spartan" charset="0"/>
                <a:cs typeface="Poppins" pitchFamily="2" charset="77"/>
              </a:rPr>
              <a:t>PUBLIC HEALTH</a:t>
            </a:r>
          </a:p>
        </p:txBody>
      </p:sp>
      <p:sp>
        <p:nvSpPr>
          <p:cNvPr id="52" name="Subtitle 2">
            <a:extLst>
              <a:ext uri="{FF2B5EF4-FFF2-40B4-BE49-F238E27FC236}">
                <a16:creationId xmlns:a16="http://schemas.microsoft.com/office/drawing/2014/main" id="{CE9D3ABE-2C92-6649-91D0-5CE43D80ACCA}"/>
              </a:ext>
            </a:extLst>
          </p:cNvPr>
          <p:cNvSpPr txBox="1">
            <a:spLocks/>
          </p:cNvSpPr>
          <p:nvPr/>
        </p:nvSpPr>
        <p:spPr>
          <a:xfrm>
            <a:off x="8845840" y="4106238"/>
            <a:ext cx="1637781" cy="21775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500"/>
              </a:lnSpc>
            </a:pPr>
            <a:r>
              <a:rPr lang="en-US" sz="10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a:t>
            </a:r>
          </a:p>
        </p:txBody>
      </p:sp>
      <p:sp>
        <p:nvSpPr>
          <p:cNvPr id="53" name="TextBox 52">
            <a:extLst>
              <a:ext uri="{FF2B5EF4-FFF2-40B4-BE49-F238E27FC236}">
                <a16:creationId xmlns:a16="http://schemas.microsoft.com/office/drawing/2014/main" id="{BE56B1F0-E83E-C542-BAB3-75795F1C73CA}"/>
              </a:ext>
            </a:extLst>
          </p:cNvPr>
          <p:cNvSpPr txBox="1"/>
          <p:nvPr/>
        </p:nvSpPr>
        <p:spPr>
          <a:xfrm>
            <a:off x="8851890" y="2050591"/>
            <a:ext cx="1710725" cy="338554"/>
          </a:xfrm>
          <a:prstGeom prst="rect">
            <a:avLst/>
          </a:prstGeom>
          <a:noFill/>
        </p:spPr>
        <p:txBody>
          <a:bodyPr wrap="none" rtlCol="0" anchor="b" anchorCtr="0">
            <a:spAutoFit/>
          </a:bodyPr>
          <a:lstStyle/>
          <a:p>
            <a:r>
              <a:rPr lang="en-US" sz="1600" b="1" dirty="0">
                <a:solidFill>
                  <a:schemeClr val="bg1"/>
                </a:solidFill>
                <a:latin typeface="Poppins" pitchFamily="2" charset="77"/>
                <a:ea typeface="League Spartan" charset="0"/>
                <a:cs typeface="Poppins" pitchFamily="2" charset="77"/>
              </a:rPr>
              <a:t>EPIDEMIOLOGY</a:t>
            </a:r>
          </a:p>
        </p:txBody>
      </p:sp>
      <p:sp>
        <p:nvSpPr>
          <p:cNvPr id="54" name="Subtitle 2">
            <a:extLst>
              <a:ext uri="{FF2B5EF4-FFF2-40B4-BE49-F238E27FC236}">
                <a16:creationId xmlns:a16="http://schemas.microsoft.com/office/drawing/2014/main" id="{E03F02A9-DE8F-AD44-B3AD-0E6F0FB8760B}"/>
              </a:ext>
            </a:extLst>
          </p:cNvPr>
          <p:cNvSpPr txBox="1">
            <a:spLocks/>
          </p:cNvSpPr>
          <p:nvPr/>
        </p:nvSpPr>
        <p:spPr>
          <a:xfrm>
            <a:off x="8845840" y="2515190"/>
            <a:ext cx="1637781" cy="21775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500"/>
              </a:lnSpc>
            </a:pPr>
            <a:r>
              <a:rPr lang="en-US" sz="10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a:t>
            </a:r>
          </a:p>
        </p:txBody>
      </p:sp>
      <p:sp>
        <p:nvSpPr>
          <p:cNvPr id="55" name="Freeform 716">
            <a:extLst>
              <a:ext uri="{FF2B5EF4-FFF2-40B4-BE49-F238E27FC236}">
                <a16:creationId xmlns:a16="http://schemas.microsoft.com/office/drawing/2014/main" id="{469F3BD0-B420-8A41-8F07-B7A41C2DAFB1}"/>
              </a:ext>
            </a:extLst>
          </p:cNvPr>
          <p:cNvSpPr>
            <a:spLocks noChangeArrowheads="1"/>
          </p:cNvSpPr>
          <p:nvPr/>
        </p:nvSpPr>
        <p:spPr bwMode="auto">
          <a:xfrm>
            <a:off x="7003465" y="2600448"/>
            <a:ext cx="254634" cy="322426"/>
          </a:xfrm>
          <a:custGeom>
            <a:avLst/>
            <a:gdLst/>
            <a:ahLst/>
            <a:cxnLst/>
            <a:rect l="0" t="0" r="r" b="b"/>
            <a:pathLst>
              <a:path w="244116" h="309204">
                <a:moveTo>
                  <a:pt x="137140" y="139256"/>
                </a:moveTo>
                <a:cubicBezTo>
                  <a:pt x="119238" y="139256"/>
                  <a:pt x="104559" y="154512"/>
                  <a:pt x="104559" y="172674"/>
                </a:cubicBezTo>
                <a:cubicBezTo>
                  <a:pt x="104559" y="190836"/>
                  <a:pt x="119238" y="205729"/>
                  <a:pt x="137140" y="205729"/>
                </a:cubicBezTo>
                <a:cubicBezTo>
                  <a:pt x="155400" y="205729"/>
                  <a:pt x="169721" y="190836"/>
                  <a:pt x="169721" y="172674"/>
                </a:cubicBezTo>
                <a:cubicBezTo>
                  <a:pt x="169721" y="154512"/>
                  <a:pt x="155400" y="139256"/>
                  <a:pt x="137140" y="139256"/>
                </a:cubicBezTo>
                <a:close/>
                <a:moveTo>
                  <a:pt x="137140" y="130175"/>
                </a:moveTo>
                <a:cubicBezTo>
                  <a:pt x="160412" y="130175"/>
                  <a:pt x="179030" y="149427"/>
                  <a:pt x="179030" y="172674"/>
                </a:cubicBezTo>
                <a:cubicBezTo>
                  <a:pt x="179030" y="196285"/>
                  <a:pt x="160412" y="215537"/>
                  <a:pt x="137140" y="215537"/>
                </a:cubicBezTo>
                <a:cubicBezTo>
                  <a:pt x="113868" y="215537"/>
                  <a:pt x="95250" y="196285"/>
                  <a:pt x="95250" y="172674"/>
                </a:cubicBezTo>
                <a:cubicBezTo>
                  <a:pt x="95250" y="149427"/>
                  <a:pt x="113868" y="130175"/>
                  <a:pt x="137140" y="130175"/>
                </a:cubicBezTo>
                <a:close/>
                <a:moveTo>
                  <a:pt x="138312" y="107745"/>
                </a:moveTo>
                <a:cubicBezTo>
                  <a:pt x="102551" y="107745"/>
                  <a:pt x="73652" y="136423"/>
                  <a:pt x="73652" y="171911"/>
                </a:cubicBezTo>
                <a:cubicBezTo>
                  <a:pt x="73652" y="183740"/>
                  <a:pt x="76903" y="195211"/>
                  <a:pt x="83405" y="205249"/>
                </a:cubicBezTo>
                <a:cubicBezTo>
                  <a:pt x="84128" y="207399"/>
                  <a:pt x="84128" y="209550"/>
                  <a:pt x="82683" y="210984"/>
                </a:cubicBezTo>
                <a:lnTo>
                  <a:pt x="45477" y="247906"/>
                </a:lnTo>
                <a:cubicBezTo>
                  <a:pt x="41864" y="251491"/>
                  <a:pt x="41864" y="256868"/>
                  <a:pt x="45477" y="260094"/>
                </a:cubicBezTo>
                <a:lnTo>
                  <a:pt x="49450" y="264037"/>
                </a:lnTo>
                <a:cubicBezTo>
                  <a:pt x="52701" y="267263"/>
                  <a:pt x="58481" y="267263"/>
                  <a:pt x="61732" y="264037"/>
                </a:cubicBezTo>
                <a:lnTo>
                  <a:pt x="98577" y="227115"/>
                </a:lnTo>
                <a:cubicBezTo>
                  <a:pt x="100383" y="226040"/>
                  <a:pt x="102551" y="225323"/>
                  <a:pt x="104718" y="226757"/>
                </a:cubicBezTo>
                <a:cubicBezTo>
                  <a:pt x="114832" y="232851"/>
                  <a:pt x="126392" y="236077"/>
                  <a:pt x="138312" y="236077"/>
                </a:cubicBezTo>
                <a:cubicBezTo>
                  <a:pt x="174074" y="236077"/>
                  <a:pt x="202972" y="207399"/>
                  <a:pt x="202972" y="171911"/>
                </a:cubicBezTo>
                <a:cubicBezTo>
                  <a:pt x="202972" y="136423"/>
                  <a:pt x="174074" y="107745"/>
                  <a:pt x="138312" y="107745"/>
                </a:cubicBezTo>
                <a:close/>
                <a:moveTo>
                  <a:pt x="138312" y="98425"/>
                </a:moveTo>
                <a:cubicBezTo>
                  <a:pt x="179492" y="98425"/>
                  <a:pt x="212364" y="131404"/>
                  <a:pt x="212364" y="171911"/>
                </a:cubicBezTo>
                <a:cubicBezTo>
                  <a:pt x="212364" y="212418"/>
                  <a:pt x="179492" y="245397"/>
                  <a:pt x="138312" y="245397"/>
                </a:cubicBezTo>
                <a:cubicBezTo>
                  <a:pt x="126030" y="245397"/>
                  <a:pt x="113749" y="242171"/>
                  <a:pt x="102912" y="236435"/>
                </a:cubicBezTo>
                <a:lnTo>
                  <a:pt x="68234" y="270490"/>
                </a:lnTo>
                <a:cubicBezTo>
                  <a:pt x="64983" y="274074"/>
                  <a:pt x="60287" y="275867"/>
                  <a:pt x="55591" y="275867"/>
                </a:cubicBezTo>
                <a:cubicBezTo>
                  <a:pt x="50895" y="275867"/>
                  <a:pt x="46199" y="274074"/>
                  <a:pt x="42587" y="270490"/>
                </a:cubicBezTo>
                <a:lnTo>
                  <a:pt x="38974" y="266547"/>
                </a:lnTo>
                <a:cubicBezTo>
                  <a:pt x="31750" y="259736"/>
                  <a:pt x="31750" y="248265"/>
                  <a:pt x="38974" y="241095"/>
                </a:cubicBezTo>
                <a:lnTo>
                  <a:pt x="73291" y="207041"/>
                </a:lnTo>
                <a:cubicBezTo>
                  <a:pt x="67150" y="196287"/>
                  <a:pt x="64260" y="184099"/>
                  <a:pt x="64260" y="171911"/>
                </a:cubicBezTo>
                <a:cubicBezTo>
                  <a:pt x="64260" y="131404"/>
                  <a:pt x="97493" y="98425"/>
                  <a:pt x="138312" y="98425"/>
                </a:cubicBezTo>
                <a:close/>
                <a:moveTo>
                  <a:pt x="9707" y="74784"/>
                </a:moveTo>
                <a:lnTo>
                  <a:pt x="9707" y="299856"/>
                </a:lnTo>
                <a:lnTo>
                  <a:pt x="84488" y="299856"/>
                </a:lnTo>
                <a:lnTo>
                  <a:pt x="84488" y="270373"/>
                </a:lnTo>
                <a:cubicBezTo>
                  <a:pt x="84488" y="267497"/>
                  <a:pt x="86645" y="265699"/>
                  <a:pt x="89161" y="265699"/>
                </a:cubicBezTo>
                <a:cubicBezTo>
                  <a:pt x="92038" y="265699"/>
                  <a:pt x="93835" y="267497"/>
                  <a:pt x="93835" y="270373"/>
                </a:cubicBezTo>
                <a:lnTo>
                  <a:pt x="93835" y="299856"/>
                </a:lnTo>
                <a:lnTo>
                  <a:pt x="150280" y="299856"/>
                </a:lnTo>
                <a:lnTo>
                  <a:pt x="150280" y="260306"/>
                </a:lnTo>
                <a:cubicBezTo>
                  <a:pt x="150280" y="257790"/>
                  <a:pt x="152437" y="255632"/>
                  <a:pt x="154954" y="255632"/>
                </a:cubicBezTo>
                <a:cubicBezTo>
                  <a:pt x="157471" y="255632"/>
                  <a:pt x="159628" y="257790"/>
                  <a:pt x="159628" y="260306"/>
                </a:cubicBezTo>
                <a:lnTo>
                  <a:pt x="159628" y="299856"/>
                </a:lnTo>
                <a:lnTo>
                  <a:pt x="234408" y="299856"/>
                </a:lnTo>
                <a:lnTo>
                  <a:pt x="234408" y="74784"/>
                </a:lnTo>
                <a:lnTo>
                  <a:pt x="159628" y="74784"/>
                </a:lnTo>
                <a:lnTo>
                  <a:pt x="159628" y="84851"/>
                </a:lnTo>
                <a:cubicBezTo>
                  <a:pt x="159628" y="87727"/>
                  <a:pt x="157471" y="89525"/>
                  <a:pt x="154954" y="89525"/>
                </a:cubicBezTo>
                <a:cubicBezTo>
                  <a:pt x="152437" y="89525"/>
                  <a:pt x="150280" y="87727"/>
                  <a:pt x="150280" y="84851"/>
                </a:cubicBezTo>
                <a:lnTo>
                  <a:pt x="150280" y="74784"/>
                </a:lnTo>
                <a:lnTo>
                  <a:pt x="93835" y="74784"/>
                </a:lnTo>
                <a:lnTo>
                  <a:pt x="93835" y="96356"/>
                </a:lnTo>
                <a:cubicBezTo>
                  <a:pt x="93835" y="98873"/>
                  <a:pt x="92038" y="101030"/>
                  <a:pt x="89161" y="101030"/>
                </a:cubicBezTo>
                <a:cubicBezTo>
                  <a:pt x="86645" y="101030"/>
                  <a:pt x="84488" y="98873"/>
                  <a:pt x="84488" y="96356"/>
                </a:cubicBezTo>
                <a:lnTo>
                  <a:pt x="84488" y="74784"/>
                </a:lnTo>
                <a:lnTo>
                  <a:pt x="9707" y="74784"/>
                </a:lnTo>
                <a:close/>
                <a:moveTo>
                  <a:pt x="148842" y="9348"/>
                </a:moveTo>
                <a:lnTo>
                  <a:pt x="158909" y="65795"/>
                </a:lnTo>
                <a:lnTo>
                  <a:pt x="230813" y="65795"/>
                </a:lnTo>
                <a:lnTo>
                  <a:pt x="194502" y="9348"/>
                </a:lnTo>
                <a:lnTo>
                  <a:pt x="148842" y="9348"/>
                </a:lnTo>
                <a:close/>
                <a:moveTo>
                  <a:pt x="104981" y="9348"/>
                </a:moveTo>
                <a:lnTo>
                  <a:pt x="94914" y="65795"/>
                </a:lnTo>
                <a:lnTo>
                  <a:pt x="149202" y="65795"/>
                </a:lnTo>
                <a:lnTo>
                  <a:pt x="139135" y="9348"/>
                </a:lnTo>
                <a:lnTo>
                  <a:pt x="104981" y="9348"/>
                </a:lnTo>
                <a:close/>
                <a:moveTo>
                  <a:pt x="49614" y="9348"/>
                </a:moveTo>
                <a:lnTo>
                  <a:pt x="13302" y="65795"/>
                </a:lnTo>
                <a:lnTo>
                  <a:pt x="85566" y="65795"/>
                </a:lnTo>
                <a:lnTo>
                  <a:pt x="95633" y="9348"/>
                </a:lnTo>
                <a:lnTo>
                  <a:pt x="49614" y="9348"/>
                </a:lnTo>
                <a:close/>
                <a:moveTo>
                  <a:pt x="47097" y="0"/>
                </a:moveTo>
                <a:lnTo>
                  <a:pt x="101026" y="0"/>
                </a:lnTo>
                <a:lnTo>
                  <a:pt x="143090" y="0"/>
                </a:lnTo>
                <a:lnTo>
                  <a:pt x="197018" y="0"/>
                </a:lnTo>
                <a:cubicBezTo>
                  <a:pt x="198456" y="0"/>
                  <a:pt x="200254" y="719"/>
                  <a:pt x="200973" y="2157"/>
                </a:cubicBezTo>
                <a:lnTo>
                  <a:pt x="243037" y="67593"/>
                </a:lnTo>
                <a:cubicBezTo>
                  <a:pt x="243397" y="67953"/>
                  <a:pt x="243397" y="68312"/>
                  <a:pt x="243397" y="68312"/>
                </a:cubicBezTo>
                <a:cubicBezTo>
                  <a:pt x="243756" y="68312"/>
                  <a:pt x="243756" y="68672"/>
                  <a:pt x="243756" y="68672"/>
                </a:cubicBezTo>
                <a:cubicBezTo>
                  <a:pt x="243756" y="69391"/>
                  <a:pt x="244116" y="69750"/>
                  <a:pt x="244116" y="70110"/>
                </a:cubicBezTo>
                <a:lnTo>
                  <a:pt x="244116" y="304530"/>
                </a:lnTo>
                <a:cubicBezTo>
                  <a:pt x="244116" y="307046"/>
                  <a:pt x="241958" y="309204"/>
                  <a:pt x="239442" y="309204"/>
                </a:cubicBezTo>
                <a:lnTo>
                  <a:pt x="154954" y="309204"/>
                </a:lnTo>
                <a:lnTo>
                  <a:pt x="89161" y="309204"/>
                </a:lnTo>
                <a:lnTo>
                  <a:pt x="5033" y="309204"/>
                </a:lnTo>
                <a:cubicBezTo>
                  <a:pt x="2157" y="309204"/>
                  <a:pt x="0" y="307046"/>
                  <a:pt x="0" y="304530"/>
                </a:cubicBezTo>
                <a:lnTo>
                  <a:pt x="0" y="70110"/>
                </a:lnTo>
                <a:lnTo>
                  <a:pt x="359" y="70110"/>
                </a:lnTo>
                <a:cubicBezTo>
                  <a:pt x="359" y="69750"/>
                  <a:pt x="359" y="69391"/>
                  <a:pt x="359" y="68672"/>
                </a:cubicBezTo>
                <a:lnTo>
                  <a:pt x="719" y="68312"/>
                </a:lnTo>
                <a:cubicBezTo>
                  <a:pt x="719" y="68312"/>
                  <a:pt x="1079" y="67953"/>
                  <a:pt x="1079" y="67593"/>
                </a:cubicBezTo>
                <a:lnTo>
                  <a:pt x="43143" y="2157"/>
                </a:lnTo>
                <a:cubicBezTo>
                  <a:pt x="43862" y="719"/>
                  <a:pt x="45659" y="0"/>
                  <a:pt x="47097" y="0"/>
                </a:cubicBezTo>
                <a:close/>
              </a:path>
            </a:pathLst>
          </a:custGeom>
          <a:solidFill>
            <a:schemeClr val="bg1"/>
          </a:solidFill>
          <a:ln>
            <a:noFill/>
          </a:ln>
          <a:effectLst/>
        </p:spPr>
        <p:txBody>
          <a:bodyPr anchor="ctr"/>
          <a:lstStyle/>
          <a:p>
            <a:endParaRPr lang="en-US" sz="900" dirty="0">
              <a:latin typeface="Lato Light" panose="020F0502020204030203" pitchFamily="34" charset="0"/>
            </a:endParaRPr>
          </a:p>
        </p:txBody>
      </p:sp>
      <p:sp>
        <p:nvSpPr>
          <p:cNvPr id="56" name="Freeform 715">
            <a:extLst>
              <a:ext uri="{FF2B5EF4-FFF2-40B4-BE49-F238E27FC236}">
                <a16:creationId xmlns:a16="http://schemas.microsoft.com/office/drawing/2014/main" id="{96AE463B-17A0-B045-AE58-93050A607DC4}"/>
              </a:ext>
            </a:extLst>
          </p:cNvPr>
          <p:cNvSpPr>
            <a:spLocks noChangeArrowheads="1"/>
          </p:cNvSpPr>
          <p:nvPr/>
        </p:nvSpPr>
        <p:spPr bwMode="auto">
          <a:xfrm>
            <a:off x="8248956" y="3337636"/>
            <a:ext cx="322424" cy="322425"/>
          </a:xfrm>
          <a:custGeom>
            <a:avLst/>
            <a:gdLst/>
            <a:ahLst/>
            <a:cxnLst/>
            <a:rect l="0" t="0" r="r" b="b"/>
            <a:pathLst>
              <a:path w="309203" h="309204">
                <a:moveTo>
                  <a:pt x="39549" y="222656"/>
                </a:moveTo>
                <a:lnTo>
                  <a:pt x="9348" y="252822"/>
                </a:lnTo>
                <a:lnTo>
                  <a:pt x="9348" y="280833"/>
                </a:lnTo>
                <a:cubicBezTo>
                  <a:pt x="9348" y="291248"/>
                  <a:pt x="17977" y="299508"/>
                  <a:pt x="28044" y="299508"/>
                </a:cubicBezTo>
                <a:lnTo>
                  <a:pt x="116850" y="299508"/>
                </a:lnTo>
                <a:lnTo>
                  <a:pt x="39549" y="222656"/>
                </a:lnTo>
                <a:close/>
                <a:moveTo>
                  <a:pt x="110378" y="152268"/>
                </a:moveTo>
                <a:lnTo>
                  <a:pt x="46380" y="216191"/>
                </a:lnTo>
                <a:lnTo>
                  <a:pt x="130153" y="299508"/>
                </a:lnTo>
                <a:lnTo>
                  <a:pt x="159635" y="299508"/>
                </a:lnTo>
                <a:lnTo>
                  <a:pt x="208891" y="251026"/>
                </a:lnTo>
                <a:lnTo>
                  <a:pt x="143815" y="186025"/>
                </a:lnTo>
                <a:lnTo>
                  <a:pt x="110378" y="152268"/>
                </a:lnTo>
                <a:close/>
                <a:moveTo>
                  <a:pt x="9348" y="51714"/>
                </a:moveTo>
                <a:lnTo>
                  <a:pt x="9348" y="239534"/>
                </a:lnTo>
                <a:lnTo>
                  <a:pt x="36313" y="212600"/>
                </a:lnTo>
                <a:lnTo>
                  <a:pt x="103547" y="145804"/>
                </a:lnTo>
                <a:lnTo>
                  <a:pt x="55009" y="96963"/>
                </a:lnTo>
                <a:lnTo>
                  <a:pt x="9348" y="51714"/>
                </a:lnTo>
                <a:close/>
                <a:moveTo>
                  <a:pt x="244294" y="42760"/>
                </a:moveTo>
                <a:cubicBezTo>
                  <a:pt x="231320" y="42760"/>
                  <a:pt x="220508" y="53268"/>
                  <a:pt x="220508" y="66676"/>
                </a:cubicBezTo>
                <a:cubicBezTo>
                  <a:pt x="220508" y="79721"/>
                  <a:pt x="231320" y="90592"/>
                  <a:pt x="244294" y="90592"/>
                </a:cubicBezTo>
                <a:cubicBezTo>
                  <a:pt x="257269" y="90592"/>
                  <a:pt x="268081" y="79721"/>
                  <a:pt x="268081" y="66676"/>
                </a:cubicBezTo>
                <a:cubicBezTo>
                  <a:pt x="268081" y="53268"/>
                  <a:pt x="257269" y="42760"/>
                  <a:pt x="244294" y="42760"/>
                </a:cubicBezTo>
                <a:close/>
                <a:moveTo>
                  <a:pt x="244294" y="33338"/>
                </a:moveTo>
                <a:cubicBezTo>
                  <a:pt x="262315" y="33338"/>
                  <a:pt x="277452" y="48195"/>
                  <a:pt x="277452" y="66676"/>
                </a:cubicBezTo>
                <a:cubicBezTo>
                  <a:pt x="277452" y="84794"/>
                  <a:pt x="262315" y="99651"/>
                  <a:pt x="244294" y="99651"/>
                </a:cubicBezTo>
                <a:cubicBezTo>
                  <a:pt x="225914" y="99651"/>
                  <a:pt x="211137" y="84794"/>
                  <a:pt x="211137" y="66676"/>
                </a:cubicBezTo>
                <a:cubicBezTo>
                  <a:pt x="211137" y="48195"/>
                  <a:pt x="225914" y="33338"/>
                  <a:pt x="244294" y="33338"/>
                </a:cubicBezTo>
                <a:close/>
                <a:moveTo>
                  <a:pt x="243681" y="9375"/>
                </a:moveTo>
                <a:cubicBezTo>
                  <a:pt x="212361" y="9375"/>
                  <a:pt x="187160" y="34975"/>
                  <a:pt x="187160" y="65984"/>
                </a:cubicBezTo>
                <a:cubicBezTo>
                  <a:pt x="187160" y="87618"/>
                  <a:pt x="200120" y="107810"/>
                  <a:pt x="220281" y="117185"/>
                </a:cubicBezTo>
                <a:cubicBezTo>
                  <a:pt x="221361" y="117545"/>
                  <a:pt x="222081" y="118988"/>
                  <a:pt x="222801" y="120069"/>
                </a:cubicBezTo>
                <a:lnTo>
                  <a:pt x="243681" y="204082"/>
                </a:lnTo>
                <a:lnTo>
                  <a:pt x="264561" y="120069"/>
                </a:lnTo>
                <a:cubicBezTo>
                  <a:pt x="264921" y="118988"/>
                  <a:pt x="266001" y="117545"/>
                  <a:pt x="267441" y="117185"/>
                </a:cubicBezTo>
                <a:cubicBezTo>
                  <a:pt x="287242" y="107810"/>
                  <a:pt x="300202" y="87618"/>
                  <a:pt x="300202" y="65984"/>
                </a:cubicBezTo>
                <a:cubicBezTo>
                  <a:pt x="300202" y="34975"/>
                  <a:pt x="274642" y="9375"/>
                  <a:pt x="243681" y="9375"/>
                </a:cubicBezTo>
                <a:close/>
                <a:moveTo>
                  <a:pt x="28044" y="9337"/>
                </a:moveTo>
                <a:cubicBezTo>
                  <a:pt x="17977" y="9337"/>
                  <a:pt x="9348" y="17956"/>
                  <a:pt x="9348" y="28011"/>
                </a:cubicBezTo>
                <a:lnTo>
                  <a:pt x="9348" y="38426"/>
                </a:lnTo>
                <a:lnTo>
                  <a:pt x="58245" y="87267"/>
                </a:lnTo>
                <a:lnTo>
                  <a:pt x="136265" y="9337"/>
                </a:lnTo>
                <a:lnTo>
                  <a:pt x="28044" y="9337"/>
                </a:lnTo>
                <a:close/>
                <a:moveTo>
                  <a:pt x="243681" y="0"/>
                </a:moveTo>
                <a:cubicBezTo>
                  <a:pt x="280042" y="0"/>
                  <a:pt x="309202" y="29566"/>
                  <a:pt x="309202" y="65984"/>
                </a:cubicBezTo>
                <a:cubicBezTo>
                  <a:pt x="309202" y="90863"/>
                  <a:pt x="295162" y="113579"/>
                  <a:pt x="273202" y="124757"/>
                </a:cubicBezTo>
                <a:lnTo>
                  <a:pt x="248361" y="224634"/>
                </a:lnTo>
                <a:cubicBezTo>
                  <a:pt x="247641" y="226797"/>
                  <a:pt x="245841" y="228240"/>
                  <a:pt x="243681" y="228240"/>
                </a:cubicBezTo>
                <a:cubicBezTo>
                  <a:pt x="241521" y="228240"/>
                  <a:pt x="239361" y="226797"/>
                  <a:pt x="239001" y="224634"/>
                </a:cubicBezTo>
                <a:lnTo>
                  <a:pt x="213801" y="124757"/>
                </a:lnTo>
                <a:cubicBezTo>
                  <a:pt x="191840" y="113579"/>
                  <a:pt x="177800" y="90863"/>
                  <a:pt x="177800" y="65984"/>
                </a:cubicBezTo>
                <a:cubicBezTo>
                  <a:pt x="177800" y="29566"/>
                  <a:pt x="207320" y="0"/>
                  <a:pt x="243681" y="0"/>
                </a:cubicBezTo>
                <a:close/>
                <a:moveTo>
                  <a:pt x="28044" y="0"/>
                </a:moveTo>
                <a:lnTo>
                  <a:pt x="183005" y="0"/>
                </a:lnTo>
                <a:cubicBezTo>
                  <a:pt x="185162" y="0"/>
                  <a:pt x="187319" y="2155"/>
                  <a:pt x="187319" y="4668"/>
                </a:cubicBezTo>
                <a:cubicBezTo>
                  <a:pt x="187319" y="7182"/>
                  <a:pt x="185162" y="9337"/>
                  <a:pt x="183005" y="9337"/>
                </a:cubicBezTo>
                <a:lnTo>
                  <a:pt x="149568" y="9337"/>
                </a:lnTo>
                <a:lnTo>
                  <a:pt x="64717" y="94090"/>
                </a:lnTo>
                <a:lnTo>
                  <a:pt x="147051" y="176329"/>
                </a:lnTo>
                <a:lnTo>
                  <a:pt x="191274" y="132157"/>
                </a:lnTo>
                <a:cubicBezTo>
                  <a:pt x="193072" y="130361"/>
                  <a:pt x="195948" y="130361"/>
                  <a:pt x="198105" y="132157"/>
                </a:cubicBezTo>
                <a:cubicBezTo>
                  <a:pt x="199543" y="133953"/>
                  <a:pt x="199543" y="136826"/>
                  <a:pt x="198105" y="138621"/>
                </a:cubicBezTo>
                <a:lnTo>
                  <a:pt x="153882" y="182793"/>
                </a:lnTo>
                <a:lnTo>
                  <a:pt x="215363" y="244203"/>
                </a:lnTo>
                <a:lnTo>
                  <a:pt x="222194" y="237380"/>
                </a:lnTo>
                <a:cubicBezTo>
                  <a:pt x="223992" y="235584"/>
                  <a:pt x="226868" y="235584"/>
                  <a:pt x="228666" y="237380"/>
                </a:cubicBezTo>
                <a:cubicBezTo>
                  <a:pt x="230823" y="239175"/>
                  <a:pt x="230823" y="242407"/>
                  <a:pt x="228666" y="243844"/>
                </a:cubicBezTo>
                <a:lnTo>
                  <a:pt x="218599" y="254258"/>
                </a:lnTo>
                <a:lnTo>
                  <a:pt x="173297" y="299508"/>
                </a:lnTo>
                <a:lnTo>
                  <a:pt x="281159" y="299508"/>
                </a:lnTo>
                <a:cubicBezTo>
                  <a:pt x="291585" y="299508"/>
                  <a:pt x="300214" y="291248"/>
                  <a:pt x="300214" y="280833"/>
                </a:cubicBezTo>
                <a:lnTo>
                  <a:pt x="300214" y="173097"/>
                </a:lnTo>
                <a:lnTo>
                  <a:pt x="275766" y="197158"/>
                </a:lnTo>
                <a:cubicBezTo>
                  <a:pt x="274687" y="198235"/>
                  <a:pt x="273608" y="198594"/>
                  <a:pt x="272170" y="198594"/>
                </a:cubicBezTo>
                <a:cubicBezTo>
                  <a:pt x="271092" y="198594"/>
                  <a:pt x="270013" y="198235"/>
                  <a:pt x="268934" y="197158"/>
                </a:cubicBezTo>
                <a:cubicBezTo>
                  <a:pt x="267496" y="195362"/>
                  <a:pt x="267496" y="192489"/>
                  <a:pt x="268934" y="190694"/>
                </a:cubicBezTo>
                <a:lnTo>
                  <a:pt x="300214" y="159809"/>
                </a:lnTo>
                <a:lnTo>
                  <a:pt x="300214" y="126411"/>
                </a:lnTo>
                <a:cubicBezTo>
                  <a:pt x="300214" y="123897"/>
                  <a:pt x="302012" y="121742"/>
                  <a:pt x="304529" y="121742"/>
                </a:cubicBezTo>
                <a:cubicBezTo>
                  <a:pt x="307405" y="121742"/>
                  <a:pt x="309203" y="123897"/>
                  <a:pt x="309203" y="126411"/>
                </a:cubicBezTo>
                <a:lnTo>
                  <a:pt x="309203" y="280833"/>
                </a:lnTo>
                <a:cubicBezTo>
                  <a:pt x="309203" y="296276"/>
                  <a:pt x="296978" y="309204"/>
                  <a:pt x="281159" y="309204"/>
                </a:cubicBezTo>
                <a:lnTo>
                  <a:pt x="28044" y="309204"/>
                </a:lnTo>
                <a:cubicBezTo>
                  <a:pt x="12584" y="309204"/>
                  <a:pt x="0" y="296276"/>
                  <a:pt x="0" y="280833"/>
                </a:cubicBezTo>
                <a:lnTo>
                  <a:pt x="0" y="28011"/>
                </a:lnTo>
                <a:cubicBezTo>
                  <a:pt x="0" y="12569"/>
                  <a:pt x="12584" y="0"/>
                  <a:pt x="28044" y="0"/>
                </a:cubicBezTo>
                <a:close/>
              </a:path>
            </a:pathLst>
          </a:custGeom>
          <a:solidFill>
            <a:schemeClr val="bg1"/>
          </a:solidFill>
          <a:ln>
            <a:noFill/>
          </a:ln>
          <a:effectLst/>
        </p:spPr>
        <p:txBody>
          <a:bodyPr anchor="ctr"/>
          <a:lstStyle/>
          <a:p>
            <a:endParaRPr lang="en-US" sz="900" dirty="0">
              <a:latin typeface="Lato Light" panose="020F0502020204030203" pitchFamily="34" charset="0"/>
            </a:endParaRPr>
          </a:p>
        </p:txBody>
      </p:sp>
      <p:sp>
        <p:nvSpPr>
          <p:cNvPr id="57" name="Freeform 714">
            <a:extLst>
              <a:ext uri="{FF2B5EF4-FFF2-40B4-BE49-F238E27FC236}">
                <a16:creationId xmlns:a16="http://schemas.microsoft.com/office/drawing/2014/main" id="{E7C9F0CB-625D-2F43-B2F8-7E5A20FDAE9C}"/>
              </a:ext>
            </a:extLst>
          </p:cNvPr>
          <p:cNvSpPr>
            <a:spLocks noChangeArrowheads="1"/>
          </p:cNvSpPr>
          <p:nvPr/>
        </p:nvSpPr>
        <p:spPr bwMode="auto">
          <a:xfrm>
            <a:off x="6980154" y="4035983"/>
            <a:ext cx="299277" cy="322426"/>
          </a:xfrm>
          <a:custGeom>
            <a:avLst/>
            <a:gdLst/>
            <a:ahLst/>
            <a:cxnLst/>
            <a:rect l="0" t="0" r="r" b="b"/>
            <a:pathLst>
              <a:path w="286977" h="309204">
                <a:moveTo>
                  <a:pt x="218899" y="277636"/>
                </a:moveTo>
                <a:cubicBezTo>
                  <a:pt x="220663" y="276225"/>
                  <a:pt x="223485" y="276225"/>
                  <a:pt x="225249" y="277636"/>
                </a:cubicBezTo>
                <a:cubicBezTo>
                  <a:pt x="226308" y="278695"/>
                  <a:pt x="226660" y="279753"/>
                  <a:pt x="226660" y="280811"/>
                </a:cubicBezTo>
                <a:cubicBezTo>
                  <a:pt x="226660" y="281870"/>
                  <a:pt x="226308" y="283281"/>
                  <a:pt x="225249" y="283986"/>
                </a:cubicBezTo>
                <a:cubicBezTo>
                  <a:pt x="224544" y="285045"/>
                  <a:pt x="223133" y="285397"/>
                  <a:pt x="222074" y="285397"/>
                </a:cubicBezTo>
                <a:cubicBezTo>
                  <a:pt x="220663" y="285397"/>
                  <a:pt x="219605" y="285045"/>
                  <a:pt x="218899" y="283986"/>
                </a:cubicBezTo>
                <a:cubicBezTo>
                  <a:pt x="217841" y="283281"/>
                  <a:pt x="217488" y="281870"/>
                  <a:pt x="217488" y="280811"/>
                </a:cubicBezTo>
                <a:cubicBezTo>
                  <a:pt x="217488" y="279753"/>
                  <a:pt x="217841" y="278695"/>
                  <a:pt x="218899" y="277636"/>
                </a:cubicBezTo>
                <a:close/>
                <a:moveTo>
                  <a:pt x="129999" y="277636"/>
                </a:moveTo>
                <a:cubicBezTo>
                  <a:pt x="131763" y="276225"/>
                  <a:pt x="134585" y="276225"/>
                  <a:pt x="136702" y="277636"/>
                </a:cubicBezTo>
                <a:cubicBezTo>
                  <a:pt x="137407" y="278695"/>
                  <a:pt x="137760" y="279753"/>
                  <a:pt x="137760" y="280811"/>
                </a:cubicBezTo>
                <a:cubicBezTo>
                  <a:pt x="137760" y="281870"/>
                  <a:pt x="137407" y="283281"/>
                  <a:pt x="136702" y="283986"/>
                </a:cubicBezTo>
                <a:cubicBezTo>
                  <a:pt x="135643" y="285045"/>
                  <a:pt x="134585" y="285397"/>
                  <a:pt x="133174" y="285397"/>
                </a:cubicBezTo>
                <a:cubicBezTo>
                  <a:pt x="132116" y="285397"/>
                  <a:pt x="130705" y="285045"/>
                  <a:pt x="129999" y="283986"/>
                </a:cubicBezTo>
                <a:cubicBezTo>
                  <a:pt x="129293" y="283281"/>
                  <a:pt x="128588" y="281870"/>
                  <a:pt x="128588" y="280811"/>
                </a:cubicBezTo>
                <a:cubicBezTo>
                  <a:pt x="128588" y="279753"/>
                  <a:pt x="129293" y="278695"/>
                  <a:pt x="129999" y="277636"/>
                </a:cubicBezTo>
                <a:close/>
                <a:moveTo>
                  <a:pt x="177801" y="276225"/>
                </a:moveTo>
                <a:cubicBezTo>
                  <a:pt x="180182" y="276225"/>
                  <a:pt x="182223" y="278342"/>
                  <a:pt x="182223" y="280811"/>
                </a:cubicBezTo>
                <a:cubicBezTo>
                  <a:pt x="182223" y="283633"/>
                  <a:pt x="180182" y="285397"/>
                  <a:pt x="177801" y="285397"/>
                </a:cubicBezTo>
                <a:cubicBezTo>
                  <a:pt x="175079" y="285397"/>
                  <a:pt x="173038" y="283633"/>
                  <a:pt x="173038" y="280811"/>
                </a:cubicBezTo>
                <a:cubicBezTo>
                  <a:pt x="173038" y="278342"/>
                  <a:pt x="175079" y="276225"/>
                  <a:pt x="177801" y="276225"/>
                </a:cubicBezTo>
                <a:close/>
                <a:moveTo>
                  <a:pt x="80137" y="262159"/>
                </a:moveTo>
                <a:lnTo>
                  <a:pt x="80137" y="290530"/>
                </a:lnTo>
                <a:cubicBezTo>
                  <a:pt x="80137" y="295198"/>
                  <a:pt x="84108" y="299508"/>
                  <a:pt x="89522" y="299508"/>
                </a:cubicBezTo>
                <a:lnTo>
                  <a:pt x="268206" y="299508"/>
                </a:lnTo>
                <a:cubicBezTo>
                  <a:pt x="273621" y="299508"/>
                  <a:pt x="277953" y="295198"/>
                  <a:pt x="277953" y="290530"/>
                </a:cubicBezTo>
                <a:lnTo>
                  <a:pt x="277953" y="262159"/>
                </a:lnTo>
                <a:lnTo>
                  <a:pt x="80137" y="262159"/>
                </a:lnTo>
                <a:close/>
                <a:moveTo>
                  <a:pt x="124898" y="156218"/>
                </a:moveTo>
                <a:lnTo>
                  <a:pt x="60644" y="220142"/>
                </a:lnTo>
                <a:lnTo>
                  <a:pt x="188791" y="220142"/>
                </a:lnTo>
                <a:lnTo>
                  <a:pt x="124898" y="156218"/>
                </a:lnTo>
                <a:close/>
                <a:moveTo>
                  <a:pt x="34293" y="131798"/>
                </a:moveTo>
                <a:lnTo>
                  <a:pt x="9746" y="156218"/>
                </a:lnTo>
                <a:lnTo>
                  <a:pt x="9746" y="220142"/>
                </a:lnTo>
                <a:lnTo>
                  <a:pt x="47288" y="220142"/>
                </a:lnTo>
                <a:lnTo>
                  <a:pt x="85191" y="182434"/>
                </a:lnTo>
                <a:lnTo>
                  <a:pt x="34293" y="131798"/>
                </a:lnTo>
                <a:close/>
                <a:moveTo>
                  <a:pt x="186714" y="120366"/>
                </a:moveTo>
                <a:cubicBezTo>
                  <a:pt x="178329" y="120366"/>
                  <a:pt x="171768" y="127119"/>
                  <a:pt x="171768" y="134938"/>
                </a:cubicBezTo>
                <a:cubicBezTo>
                  <a:pt x="171768" y="142757"/>
                  <a:pt x="178329" y="149154"/>
                  <a:pt x="186714" y="149154"/>
                </a:cubicBezTo>
                <a:cubicBezTo>
                  <a:pt x="194734" y="149154"/>
                  <a:pt x="201296" y="142757"/>
                  <a:pt x="201296" y="134938"/>
                </a:cubicBezTo>
                <a:cubicBezTo>
                  <a:pt x="201296" y="127119"/>
                  <a:pt x="194734" y="120366"/>
                  <a:pt x="186714" y="120366"/>
                </a:cubicBezTo>
                <a:close/>
                <a:moveTo>
                  <a:pt x="186714" y="111125"/>
                </a:moveTo>
                <a:cubicBezTo>
                  <a:pt x="199837" y="111125"/>
                  <a:pt x="210774" y="121787"/>
                  <a:pt x="210774" y="134938"/>
                </a:cubicBezTo>
                <a:cubicBezTo>
                  <a:pt x="210774" y="147732"/>
                  <a:pt x="199837" y="158395"/>
                  <a:pt x="186714" y="158395"/>
                </a:cubicBezTo>
                <a:cubicBezTo>
                  <a:pt x="172861" y="158395"/>
                  <a:pt x="161925" y="147732"/>
                  <a:pt x="161925" y="134938"/>
                </a:cubicBezTo>
                <a:cubicBezTo>
                  <a:pt x="161925" y="121787"/>
                  <a:pt x="172861" y="111125"/>
                  <a:pt x="186714" y="111125"/>
                </a:cubicBezTo>
                <a:close/>
                <a:moveTo>
                  <a:pt x="129948" y="71438"/>
                </a:moveTo>
                <a:lnTo>
                  <a:pt x="129948" y="79713"/>
                </a:lnTo>
                <a:lnTo>
                  <a:pt x="249316" y="79713"/>
                </a:lnTo>
                <a:cubicBezTo>
                  <a:pt x="251480" y="79713"/>
                  <a:pt x="253644" y="81512"/>
                  <a:pt x="253644" y="84390"/>
                </a:cubicBezTo>
                <a:lnTo>
                  <a:pt x="253644" y="203119"/>
                </a:lnTo>
                <a:lnTo>
                  <a:pt x="261578" y="203119"/>
                </a:lnTo>
                <a:lnTo>
                  <a:pt x="249316" y="225065"/>
                </a:lnTo>
                <a:lnTo>
                  <a:pt x="236334" y="203119"/>
                </a:lnTo>
                <a:lnTo>
                  <a:pt x="244267" y="203119"/>
                </a:lnTo>
                <a:lnTo>
                  <a:pt x="244267" y="88707"/>
                </a:lnTo>
                <a:lnTo>
                  <a:pt x="129948" y="88707"/>
                </a:lnTo>
                <a:lnTo>
                  <a:pt x="129948" y="96982"/>
                </a:lnTo>
                <a:lnTo>
                  <a:pt x="107950" y="84390"/>
                </a:lnTo>
                <a:lnTo>
                  <a:pt x="129948" y="71438"/>
                </a:lnTo>
                <a:close/>
                <a:moveTo>
                  <a:pt x="80137" y="56023"/>
                </a:moveTo>
                <a:lnTo>
                  <a:pt x="80137" y="79725"/>
                </a:lnTo>
                <a:lnTo>
                  <a:pt x="89522" y="79725"/>
                </a:lnTo>
                <a:cubicBezTo>
                  <a:pt x="92049" y="79725"/>
                  <a:pt x="94215" y="81521"/>
                  <a:pt x="94215" y="84393"/>
                </a:cubicBezTo>
                <a:cubicBezTo>
                  <a:pt x="94215" y="86907"/>
                  <a:pt x="92049" y="88703"/>
                  <a:pt x="89522" y="88703"/>
                </a:cubicBezTo>
                <a:lnTo>
                  <a:pt x="9746" y="88703"/>
                </a:lnTo>
                <a:lnTo>
                  <a:pt x="9746" y="143290"/>
                </a:lnTo>
                <a:lnTo>
                  <a:pt x="30683" y="122102"/>
                </a:lnTo>
                <a:cubicBezTo>
                  <a:pt x="32849" y="119947"/>
                  <a:pt x="35737" y="119947"/>
                  <a:pt x="37542" y="122102"/>
                </a:cubicBezTo>
                <a:lnTo>
                  <a:pt x="91688" y="175611"/>
                </a:lnTo>
                <a:lnTo>
                  <a:pt x="121288" y="146522"/>
                </a:lnTo>
                <a:cubicBezTo>
                  <a:pt x="123093" y="144726"/>
                  <a:pt x="126342" y="144726"/>
                  <a:pt x="128147" y="146522"/>
                </a:cubicBezTo>
                <a:lnTo>
                  <a:pt x="202147" y="220142"/>
                </a:lnTo>
                <a:lnTo>
                  <a:pt x="225972" y="220142"/>
                </a:lnTo>
                <a:cubicBezTo>
                  <a:pt x="228499" y="220142"/>
                  <a:pt x="230665" y="222297"/>
                  <a:pt x="230665" y="224810"/>
                </a:cubicBezTo>
                <a:cubicBezTo>
                  <a:pt x="230665" y="227324"/>
                  <a:pt x="228499" y="229479"/>
                  <a:pt x="225972" y="229479"/>
                </a:cubicBezTo>
                <a:lnTo>
                  <a:pt x="199982" y="229479"/>
                </a:lnTo>
                <a:lnTo>
                  <a:pt x="80137" y="229479"/>
                </a:lnTo>
                <a:lnTo>
                  <a:pt x="80137" y="252822"/>
                </a:lnTo>
                <a:lnTo>
                  <a:pt x="277953" y="252822"/>
                </a:lnTo>
                <a:lnTo>
                  <a:pt x="277953" y="56023"/>
                </a:lnTo>
                <a:lnTo>
                  <a:pt x="80137" y="56023"/>
                </a:lnTo>
                <a:close/>
                <a:moveTo>
                  <a:pt x="157051" y="23813"/>
                </a:moveTo>
                <a:lnTo>
                  <a:pt x="198192" y="23813"/>
                </a:lnTo>
                <a:cubicBezTo>
                  <a:pt x="201054" y="23813"/>
                  <a:pt x="202842" y="25930"/>
                  <a:pt x="202842" y="28399"/>
                </a:cubicBezTo>
                <a:cubicBezTo>
                  <a:pt x="202842" y="30868"/>
                  <a:pt x="201054" y="32985"/>
                  <a:pt x="198192" y="32985"/>
                </a:cubicBezTo>
                <a:lnTo>
                  <a:pt x="157051" y="32985"/>
                </a:lnTo>
                <a:cubicBezTo>
                  <a:pt x="154546" y="32985"/>
                  <a:pt x="152400" y="30868"/>
                  <a:pt x="152400" y="28399"/>
                </a:cubicBezTo>
                <a:cubicBezTo>
                  <a:pt x="152400" y="25930"/>
                  <a:pt x="154546" y="23813"/>
                  <a:pt x="157051" y="23813"/>
                </a:cubicBezTo>
                <a:close/>
                <a:moveTo>
                  <a:pt x="89522" y="9337"/>
                </a:moveTo>
                <a:cubicBezTo>
                  <a:pt x="84108" y="9337"/>
                  <a:pt x="80137" y="13647"/>
                  <a:pt x="80137" y="18674"/>
                </a:cubicBezTo>
                <a:lnTo>
                  <a:pt x="80137" y="47045"/>
                </a:lnTo>
                <a:lnTo>
                  <a:pt x="277953" y="47045"/>
                </a:lnTo>
                <a:lnTo>
                  <a:pt x="277953" y="18674"/>
                </a:lnTo>
                <a:cubicBezTo>
                  <a:pt x="277953" y="13647"/>
                  <a:pt x="273621" y="9337"/>
                  <a:pt x="268206" y="9337"/>
                </a:cubicBezTo>
                <a:lnTo>
                  <a:pt x="89522" y="9337"/>
                </a:lnTo>
                <a:close/>
                <a:moveTo>
                  <a:pt x="89522" y="0"/>
                </a:moveTo>
                <a:lnTo>
                  <a:pt x="268206" y="0"/>
                </a:lnTo>
                <a:cubicBezTo>
                  <a:pt x="278675" y="0"/>
                  <a:pt x="286977" y="8260"/>
                  <a:pt x="286977" y="18674"/>
                </a:cubicBezTo>
                <a:lnTo>
                  <a:pt x="286977" y="51354"/>
                </a:lnTo>
                <a:lnTo>
                  <a:pt x="286977" y="257490"/>
                </a:lnTo>
                <a:lnTo>
                  <a:pt x="286977" y="290530"/>
                </a:lnTo>
                <a:cubicBezTo>
                  <a:pt x="286977" y="300585"/>
                  <a:pt x="278675" y="309204"/>
                  <a:pt x="268206" y="309204"/>
                </a:cubicBezTo>
                <a:lnTo>
                  <a:pt x="89522" y="309204"/>
                </a:lnTo>
                <a:cubicBezTo>
                  <a:pt x="79054" y="309204"/>
                  <a:pt x="70751" y="300585"/>
                  <a:pt x="70751" y="290530"/>
                </a:cubicBezTo>
                <a:lnTo>
                  <a:pt x="70751" y="229479"/>
                </a:lnTo>
                <a:lnTo>
                  <a:pt x="49093" y="229479"/>
                </a:lnTo>
                <a:lnTo>
                  <a:pt x="4693" y="229479"/>
                </a:lnTo>
                <a:cubicBezTo>
                  <a:pt x="2166" y="229479"/>
                  <a:pt x="0" y="227324"/>
                  <a:pt x="0" y="224810"/>
                </a:cubicBezTo>
                <a:lnTo>
                  <a:pt x="0" y="84393"/>
                </a:lnTo>
                <a:cubicBezTo>
                  <a:pt x="0" y="81521"/>
                  <a:pt x="2166" y="79725"/>
                  <a:pt x="4693" y="79725"/>
                </a:cubicBezTo>
                <a:lnTo>
                  <a:pt x="70751" y="79725"/>
                </a:lnTo>
                <a:lnTo>
                  <a:pt x="70751" y="18674"/>
                </a:lnTo>
                <a:cubicBezTo>
                  <a:pt x="70751" y="8260"/>
                  <a:pt x="79054" y="0"/>
                  <a:pt x="89522" y="0"/>
                </a:cubicBezTo>
                <a:close/>
              </a:path>
            </a:pathLst>
          </a:custGeom>
          <a:solidFill>
            <a:schemeClr val="bg1"/>
          </a:solidFill>
          <a:ln>
            <a:noFill/>
          </a:ln>
          <a:effectLst/>
        </p:spPr>
        <p:txBody>
          <a:bodyPr anchor="ctr"/>
          <a:lstStyle/>
          <a:p>
            <a:endParaRPr lang="en-US" sz="900" dirty="0">
              <a:latin typeface="Lato Light" panose="020F0502020204030203" pitchFamily="34" charset="0"/>
            </a:endParaRPr>
          </a:p>
        </p:txBody>
      </p:sp>
      <p:sp>
        <p:nvSpPr>
          <p:cNvPr id="58" name="Freeform 713">
            <a:extLst>
              <a:ext uri="{FF2B5EF4-FFF2-40B4-BE49-F238E27FC236}">
                <a16:creationId xmlns:a16="http://schemas.microsoft.com/office/drawing/2014/main" id="{55009458-615E-274C-9626-7F1D823BF9FC}"/>
              </a:ext>
            </a:extLst>
          </p:cNvPr>
          <p:cNvSpPr>
            <a:spLocks noChangeArrowheads="1"/>
          </p:cNvSpPr>
          <p:nvPr/>
        </p:nvSpPr>
        <p:spPr bwMode="auto">
          <a:xfrm>
            <a:off x="8247592" y="4954525"/>
            <a:ext cx="322425" cy="322425"/>
          </a:xfrm>
          <a:custGeom>
            <a:avLst/>
            <a:gdLst/>
            <a:ahLst/>
            <a:cxnLst/>
            <a:rect l="0" t="0" r="r" b="b"/>
            <a:pathLst>
              <a:path w="309204" h="309204">
                <a:moveTo>
                  <a:pt x="124256" y="276165"/>
                </a:moveTo>
                <a:lnTo>
                  <a:pt x="124256" y="299508"/>
                </a:lnTo>
                <a:lnTo>
                  <a:pt x="184948" y="299508"/>
                </a:lnTo>
                <a:lnTo>
                  <a:pt x="184948" y="276165"/>
                </a:lnTo>
                <a:lnTo>
                  <a:pt x="124256" y="276165"/>
                </a:lnTo>
                <a:close/>
                <a:moveTo>
                  <a:pt x="155399" y="250825"/>
                </a:moveTo>
                <a:cubicBezTo>
                  <a:pt x="157869" y="250825"/>
                  <a:pt x="159985" y="252866"/>
                  <a:pt x="159985" y="255247"/>
                </a:cubicBezTo>
                <a:cubicBezTo>
                  <a:pt x="159985" y="257969"/>
                  <a:pt x="157869" y="260010"/>
                  <a:pt x="155399" y="260010"/>
                </a:cubicBezTo>
                <a:cubicBezTo>
                  <a:pt x="152930" y="260010"/>
                  <a:pt x="150813" y="257969"/>
                  <a:pt x="150813" y="255247"/>
                </a:cubicBezTo>
                <a:cubicBezTo>
                  <a:pt x="150813" y="252866"/>
                  <a:pt x="152930" y="250825"/>
                  <a:pt x="155399" y="250825"/>
                </a:cubicBezTo>
                <a:close/>
                <a:moveTo>
                  <a:pt x="9337" y="243485"/>
                </a:moveTo>
                <a:lnTo>
                  <a:pt x="9337" y="257490"/>
                </a:lnTo>
                <a:cubicBezTo>
                  <a:pt x="9337" y="262518"/>
                  <a:pt x="13647" y="266828"/>
                  <a:pt x="18674" y="266828"/>
                </a:cubicBezTo>
                <a:lnTo>
                  <a:pt x="119587" y="266828"/>
                </a:lnTo>
                <a:lnTo>
                  <a:pt x="189616" y="266828"/>
                </a:lnTo>
                <a:lnTo>
                  <a:pt x="290171" y="266828"/>
                </a:lnTo>
                <a:cubicBezTo>
                  <a:pt x="295557" y="266828"/>
                  <a:pt x="299508" y="262518"/>
                  <a:pt x="299508" y="257490"/>
                </a:cubicBezTo>
                <a:lnTo>
                  <a:pt x="299508" y="243485"/>
                </a:lnTo>
                <a:lnTo>
                  <a:pt x="9337" y="243485"/>
                </a:lnTo>
                <a:close/>
                <a:moveTo>
                  <a:pt x="230011" y="92075"/>
                </a:moveTo>
                <a:cubicBezTo>
                  <a:pt x="232481" y="92075"/>
                  <a:pt x="234597" y="94192"/>
                  <a:pt x="234597" y="96661"/>
                </a:cubicBezTo>
                <a:cubicBezTo>
                  <a:pt x="234597" y="99131"/>
                  <a:pt x="232481" y="101247"/>
                  <a:pt x="230011" y="101247"/>
                </a:cubicBezTo>
                <a:cubicBezTo>
                  <a:pt x="227542" y="101247"/>
                  <a:pt x="225425" y="99131"/>
                  <a:pt x="225425" y="96661"/>
                </a:cubicBezTo>
                <a:cubicBezTo>
                  <a:pt x="225425" y="94192"/>
                  <a:pt x="227542" y="92075"/>
                  <a:pt x="230011" y="92075"/>
                </a:cubicBezTo>
                <a:close/>
                <a:moveTo>
                  <a:pt x="150636" y="49213"/>
                </a:moveTo>
                <a:cubicBezTo>
                  <a:pt x="153106" y="49213"/>
                  <a:pt x="155222" y="51330"/>
                  <a:pt x="155222" y="53799"/>
                </a:cubicBezTo>
                <a:cubicBezTo>
                  <a:pt x="155222" y="56621"/>
                  <a:pt x="153106" y="58385"/>
                  <a:pt x="150636" y="58385"/>
                </a:cubicBezTo>
                <a:cubicBezTo>
                  <a:pt x="148167" y="58385"/>
                  <a:pt x="146050" y="56621"/>
                  <a:pt x="146050" y="53799"/>
                </a:cubicBezTo>
                <a:cubicBezTo>
                  <a:pt x="146050" y="51330"/>
                  <a:pt x="148167" y="49213"/>
                  <a:pt x="150636" y="49213"/>
                </a:cubicBezTo>
                <a:close/>
                <a:moveTo>
                  <a:pt x="18635" y="9338"/>
                </a:moveTo>
                <a:cubicBezTo>
                  <a:pt x="13618" y="9338"/>
                  <a:pt x="9317" y="13647"/>
                  <a:pt x="9317" y="18675"/>
                </a:cubicBezTo>
                <a:lnTo>
                  <a:pt x="9317" y="90504"/>
                </a:lnTo>
                <a:cubicBezTo>
                  <a:pt x="9317" y="95532"/>
                  <a:pt x="13618" y="99841"/>
                  <a:pt x="18635" y="99841"/>
                </a:cubicBezTo>
                <a:lnTo>
                  <a:pt x="150870" y="99841"/>
                </a:lnTo>
                <a:cubicBezTo>
                  <a:pt x="156245" y="99841"/>
                  <a:pt x="160546" y="95532"/>
                  <a:pt x="160546" y="90504"/>
                </a:cubicBezTo>
                <a:lnTo>
                  <a:pt x="160546" y="18675"/>
                </a:lnTo>
                <a:cubicBezTo>
                  <a:pt x="160546" y="13647"/>
                  <a:pt x="156245" y="9338"/>
                  <a:pt x="150870" y="9338"/>
                </a:cubicBezTo>
                <a:lnTo>
                  <a:pt x="18635" y="9338"/>
                </a:lnTo>
                <a:close/>
                <a:moveTo>
                  <a:pt x="274010" y="0"/>
                </a:moveTo>
                <a:lnTo>
                  <a:pt x="290171" y="0"/>
                </a:lnTo>
                <a:cubicBezTo>
                  <a:pt x="300585" y="0"/>
                  <a:pt x="309204" y="8260"/>
                  <a:pt x="309204" y="18674"/>
                </a:cubicBezTo>
                <a:lnTo>
                  <a:pt x="309204" y="238816"/>
                </a:lnTo>
                <a:lnTo>
                  <a:pt x="309204" y="257490"/>
                </a:lnTo>
                <a:cubicBezTo>
                  <a:pt x="309204" y="267905"/>
                  <a:pt x="300585" y="276165"/>
                  <a:pt x="290171" y="276165"/>
                </a:cubicBezTo>
                <a:lnTo>
                  <a:pt x="194285" y="276165"/>
                </a:lnTo>
                <a:lnTo>
                  <a:pt x="194285" y="299508"/>
                </a:lnTo>
                <a:lnTo>
                  <a:pt x="224810" y="299508"/>
                </a:lnTo>
                <a:cubicBezTo>
                  <a:pt x="227324" y="299508"/>
                  <a:pt x="229479" y="301662"/>
                  <a:pt x="229479" y="304176"/>
                </a:cubicBezTo>
                <a:cubicBezTo>
                  <a:pt x="229479" y="307049"/>
                  <a:pt x="227324" y="309204"/>
                  <a:pt x="224810" y="309204"/>
                </a:cubicBezTo>
                <a:lnTo>
                  <a:pt x="189616" y="309204"/>
                </a:lnTo>
                <a:lnTo>
                  <a:pt x="119587" y="309204"/>
                </a:lnTo>
                <a:lnTo>
                  <a:pt x="84393" y="309204"/>
                </a:lnTo>
                <a:cubicBezTo>
                  <a:pt x="81880" y="309204"/>
                  <a:pt x="79725" y="307049"/>
                  <a:pt x="79725" y="304176"/>
                </a:cubicBezTo>
                <a:cubicBezTo>
                  <a:pt x="79725" y="301662"/>
                  <a:pt x="81880" y="299508"/>
                  <a:pt x="84393" y="299508"/>
                </a:cubicBezTo>
                <a:lnTo>
                  <a:pt x="114560" y="299508"/>
                </a:lnTo>
                <a:lnTo>
                  <a:pt x="114560" y="276165"/>
                </a:lnTo>
                <a:lnTo>
                  <a:pt x="18674" y="276165"/>
                </a:lnTo>
                <a:cubicBezTo>
                  <a:pt x="8260" y="276165"/>
                  <a:pt x="0" y="267905"/>
                  <a:pt x="0" y="257490"/>
                </a:cubicBezTo>
                <a:lnTo>
                  <a:pt x="0" y="238816"/>
                </a:lnTo>
                <a:lnTo>
                  <a:pt x="0" y="216551"/>
                </a:lnTo>
                <a:cubicBezTo>
                  <a:pt x="0" y="214037"/>
                  <a:pt x="1795" y="211882"/>
                  <a:pt x="4668" y="211882"/>
                </a:cubicBezTo>
                <a:cubicBezTo>
                  <a:pt x="7182" y="211882"/>
                  <a:pt x="9337" y="214037"/>
                  <a:pt x="9337" y="216551"/>
                </a:cubicBezTo>
                <a:lnTo>
                  <a:pt x="9337" y="233788"/>
                </a:lnTo>
                <a:lnTo>
                  <a:pt x="299508" y="233788"/>
                </a:lnTo>
                <a:lnTo>
                  <a:pt x="299508" y="18674"/>
                </a:lnTo>
                <a:cubicBezTo>
                  <a:pt x="299508" y="13647"/>
                  <a:pt x="295557" y="9337"/>
                  <a:pt x="290171" y="9337"/>
                </a:cubicBezTo>
                <a:lnTo>
                  <a:pt x="274010" y="9337"/>
                </a:lnTo>
                <a:cubicBezTo>
                  <a:pt x="271137" y="9337"/>
                  <a:pt x="269341" y="7182"/>
                  <a:pt x="269341" y="4668"/>
                </a:cubicBezTo>
                <a:cubicBezTo>
                  <a:pt x="269341" y="2155"/>
                  <a:pt x="271137" y="0"/>
                  <a:pt x="274010" y="0"/>
                </a:cubicBezTo>
                <a:close/>
                <a:moveTo>
                  <a:pt x="193689" y="0"/>
                </a:moveTo>
                <a:lnTo>
                  <a:pt x="231780" y="0"/>
                </a:lnTo>
                <a:cubicBezTo>
                  <a:pt x="242201" y="0"/>
                  <a:pt x="250466" y="8264"/>
                  <a:pt x="250466" y="18685"/>
                </a:cubicBezTo>
                <a:lnTo>
                  <a:pt x="250466" y="174990"/>
                </a:lnTo>
                <a:cubicBezTo>
                  <a:pt x="250466" y="185051"/>
                  <a:pt x="242201" y="193316"/>
                  <a:pt x="231780" y="193316"/>
                </a:cubicBezTo>
                <a:lnTo>
                  <a:pt x="18686" y="193316"/>
                </a:lnTo>
                <a:cubicBezTo>
                  <a:pt x="8265" y="193316"/>
                  <a:pt x="0" y="185051"/>
                  <a:pt x="0" y="174990"/>
                </a:cubicBezTo>
                <a:lnTo>
                  <a:pt x="0" y="132590"/>
                </a:lnTo>
                <a:cubicBezTo>
                  <a:pt x="0" y="130075"/>
                  <a:pt x="1797" y="127919"/>
                  <a:pt x="4671" y="127919"/>
                </a:cubicBezTo>
                <a:cubicBezTo>
                  <a:pt x="7187" y="127919"/>
                  <a:pt x="9343" y="130075"/>
                  <a:pt x="9343" y="132590"/>
                </a:cubicBezTo>
                <a:lnTo>
                  <a:pt x="9343" y="174990"/>
                </a:lnTo>
                <a:cubicBezTo>
                  <a:pt x="9343" y="180021"/>
                  <a:pt x="13655" y="183973"/>
                  <a:pt x="18686" y="183973"/>
                </a:cubicBezTo>
                <a:lnTo>
                  <a:pt x="231780" y="183973"/>
                </a:lnTo>
                <a:cubicBezTo>
                  <a:pt x="237170" y="183973"/>
                  <a:pt x="241482" y="180021"/>
                  <a:pt x="241482" y="174990"/>
                </a:cubicBezTo>
                <a:lnTo>
                  <a:pt x="241482" y="18685"/>
                </a:lnTo>
                <a:cubicBezTo>
                  <a:pt x="241482" y="13654"/>
                  <a:pt x="237170" y="9342"/>
                  <a:pt x="231780" y="9342"/>
                </a:cubicBezTo>
                <a:lnTo>
                  <a:pt x="193689" y="9342"/>
                </a:lnTo>
                <a:cubicBezTo>
                  <a:pt x="191173" y="9342"/>
                  <a:pt x="189017" y="7186"/>
                  <a:pt x="189017" y="4671"/>
                </a:cubicBezTo>
                <a:cubicBezTo>
                  <a:pt x="189017" y="2156"/>
                  <a:pt x="191173" y="0"/>
                  <a:pt x="193689" y="0"/>
                </a:cubicBezTo>
                <a:close/>
                <a:moveTo>
                  <a:pt x="18635" y="0"/>
                </a:moveTo>
                <a:lnTo>
                  <a:pt x="150870" y="0"/>
                </a:lnTo>
                <a:cubicBezTo>
                  <a:pt x="161262" y="0"/>
                  <a:pt x="169505" y="8260"/>
                  <a:pt x="169505" y="18675"/>
                </a:cubicBezTo>
                <a:lnTo>
                  <a:pt x="169505" y="90504"/>
                </a:lnTo>
                <a:cubicBezTo>
                  <a:pt x="169505" y="100919"/>
                  <a:pt x="161262" y="109179"/>
                  <a:pt x="150870" y="109179"/>
                </a:cubicBezTo>
                <a:lnTo>
                  <a:pt x="18635" y="109179"/>
                </a:lnTo>
                <a:cubicBezTo>
                  <a:pt x="8242" y="109179"/>
                  <a:pt x="0" y="100919"/>
                  <a:pt x="0" y="90504"/>
                </a:cubicBezTo>
                <a:lnTo>
                  <a:pt x="0" y="18675"/>
                </a:lnTo>
                <a:cubicBezTo>
                  <a:pt x="0" y="8260"/>
                  <a:pt x="8242" y="0"/>
                  <a:pt x="18635" y="0"/>
                </a:cubicBezTo>
                <a:close/>
              </a:path>
            </a:pathLst>
          </a:custGeom>
          <a:solidFill>
            <a:schemeClr val="bg1"/>
          </a:solidFill>
          <a:ln>
            <a:noFill/>
          </a:ln>
          <a:effectLst/>
        </p:spPr>
        <p:txBody>
          <a:bodyPr anchor="ctr"/>
          <a:lstStyle/>
          <a:p>
            <a:endParaRPr lang="en-US" sz="900" dirty="0">
              <a:latin typeface="Lato Light" panose="020F0502020204030203" pitchFamily="34" charset="0"/>
            </a:endParaRPr>
          </a:p>
        </p:txBody>
      </p:sp>
      <p:sp>
        <p:nvSpPr>
          <p:cNvPr id="59" name="Freeform 712">
            <a:extLst>
              <a:ext uri="{FF2B5EF4-FFF2-40B4-BE49-F238E27FC236}">
                <a16:creationId xmlns:a16="http://schemas.microsoft.com/office/drawing/2014/main" id="{64F1D656-2DFB-7A4B-BD24-01B44FA1C09D}"/>
              </a:ext>
            </a:extLst>
          </p:cNvPr>
          <p:cNvSpPr>
            <a:spLocks noChangeArrowheads="1"/>
          </p:cNvSpPr>
          <p:nvPr/>
        </p:nvSpPr>
        <p:spPr bwMode="auto">
          <a:xfrm>
            <a:off x="6972937" y="5452029"/>
            <a:ext cx="324079" cy="322425"/>
          </a:xfrm>
          <a:custGeom>
            <a:avLst/>
            <a:gdLst/>
            <a:ahLst/>
            <a:cxnLst/>
            <a:rect l="0" t="0" r="r" b="b"/>
            <a:pathLst>
              <a:path w="310790" h="309204">
                <a:moveTo>
                  <a:pt x="126411" y="276150"/>
                </a:moveTo>
                <a:lnTo>
                  <a:pt x="109891" y="299503"/>
                </a:lnTo>
                <a:lnTo>
                  <a:pt x="199313" y="299503"/>
                </a:lnTo>
                <a:lnTo>
                  <a:pt x="182434" y="276150"/>
                </a:lnTo>
                <a:lnTo>
                  <a:pt x="126411" y="276150"/>
                </a:lnTo>
                <a:close/>
                <a:moveTo>
                  <a:pt x="9337" y="150044"/>
                </a:moveTo>
                <a:lnTo>
                  <a:pt x="9337" y="229444"/>
                </a:lnTo>
                <a:lnTo>
                  <a:pt x="149754" y="229444"/>
                </a:lnTo>
                <a:lnTo>
                  <a:pt x="149754" y="150044"/>
                </a:lnTo>
                <a:lnTo>
                  <a:pt x="82239" y="195313"/>
                </a:lnTo>
                <a:cubicBezTo>
                  <a:pt x="81520" y="195672"/>
                  <a:pt x="80443" y="195672"/>
                  <a:pt x="79725" y="195672"/>
                </a:cubicBezTo>
                <a:cubicBezTo>
                  <a:pt x="78647" y="195672"/>
                  <a:pt x="77570" y="195672"/>
                  <a:pt x="77211" y="195313"/>
                </a:cubicBezTo>
                <a:lnTo>
                  <a:pt x="9337" y="150044"/>
                </a:lnTo>
                <a:close/>
                <a:moveTo>
                  <a:pt x="49559" y="106212"/>
                </a:moveTo>
                <a:cubicBezTo>
                  <a:pt x="51713" y="104775"/>
                  <a:pt x="54586" y="105134"/>
                  <a:pt x="55664" y="107290"/>
                </a:cubicBezTo>
                <a:cubicBezTo>
                  <a:pt x="57459" y="109446"/>
                  <a:pt x="56741" y="112320"/>
                  <a:pt x="54586" y="113757"/>
                </a:cubicBezTo>
                <a:lnTo>
                  <a:pt x="13287" y="141421"/>
                </a:lnTo>
                <a:lnTo>
                  <a:pt x="79725" y="185612"/>
                </a:lnTo>
                <a:lnTo>
                  <a:pt x="151908" y="137469"/>
                </a:lnTo>
                <a:lnTo>
                  <a:pt x="152267" y="137469"/>
                </a:lnTo>
                <a:cubicBezTo>
                  <a:pt x="152627" y="137110"/>
                  <a:pt x="152986" y="137110"/>
                  <a:pt x="153345" y="136751"/>
                </a:cubicBezTo>
                <a:cubicBezTo>
                  <a:pt x="153345" y="136751"/>
                  <a:pt x="153704" y="136751"/>
                  <a:pt x="154063" y="136751"/>
                </a:cubicBezTo>
                <a:cubicBezTo>
                  <a:pt x="154422" y="136751"/>
                  <a:pt x="154422" y="136751"/>
                  <a:pt x="154422" y="136751"/>
                </a:cubicBezTo>
                <a:cubicBezTo>
                  <a:pt x="154781" y="136751"/>
                  <a:pt x="154781" y="136751"/>
                  <a:pt x="154781" y="136751"/>
                </a:cubicBezTo>
                <a:cubicBezTo>
                  <a:pt x="155500" y="136751"/>
                  <a:pt x="155500" y="136751"/>
                  <a:pt x="155859" y="136751"/>
                </a:cubicBezTo>
                <a:cubicBezTo>
                  <a:pt x="156218" y="137110"/>
                  <a:pt x="156577" y="137110"/>
                  <a:pt x="156577" y="137469"/>
                </a:cubicBezTo>
                <a:cubicBezTo>
                  <a:pt x="156936" y="137469"/>
                  <a:pt x="157295" y="137469"/>
                  <a:pt x="157295" y="137829"/>
                </a:cubicBezTo>
                <a:cubicBezTo>
                  <a:pt x="157654" y="137829"/>
                  <a:pt x="158013" y="138188"/>
                  <a:pt x="158013" y="138188"/>
                </a:cubicBezTo>
                <a:cubicBezTo>
                  <a:pt x="158372" y="138547"/>
                  <a:pt x="158372" y="138547"/>
                  <a:pt x="158372" y="138906"/>
                </a:cubicBezTo>
                <a:cubicBezTo>
                  <a:pt x="158372" y="138906"/>
                  <a:pt x="158372" y="138906"/>
                  <a:pt x="158372" y="139266"/>
                </a:cubicBezTo>
                <a:cubicBezTo>
                  <a:pt x="158732" y="139266"/>
                  <a:pt x="159091" y="139625"/>
                  <a:pt x="159091" y="139984"/>
                </a:cubicBezTo>
                <a:cubicBezTo>
                  <a:pt x="159091" y="140344"/>
                  <a:pt x="159091" y="140703"/>
                  <a:pt x="159091" y="141062"/>
                </a:cubicBezTo>
                <a:cubicBezTo>
                  <a:pt x="159091" y="141062"/>
                  <a:pt x="159091" y="141062"/>
                  <a:pt x="159091" y="141421"/>
                </a:cubicBezTo>
                <a:lnTo>
                  <a:pt x="159091" y="233756"/>
                </a:lnTo>
                <a:cubicBezTo>
                  <a:pt x="159091" y="236630"/>
                  <a:pt x="156936" y="238786"/>
                  <a:pt x="154422" y="238786"/>
                </a:cubicBezTo>
                <a:lnTo>
                  <a:pt x="9337" y="238786"/>
                </a:lnTo>
                <a:lnTo>
                  <a:pt x="9337" y="257468"/>
                </a:lnTo>
                <a:cubicBezTo>
                  <a:pt x="9337" y="262498"/>
                  <a:pt x="13646" y="266809"/>
                  <a:pt x="18674" y="266809"/>
                </a:cubicBezTo>
                <a:lnTo>
                  <a:pt x="124256" y="266809"/>
                </a:lnTo>
                <a:lnTo>
                  <a:pt x="184948" y="266809"/>
                </a:lnTo>
                <a:lnTo>
                  <a:pt x="290530" y="266809"/>
                </a:lnTo>
                <a:cubicBezTo>
                  <a:pt x="295557" y="266809"/>
                  <a:pt x="299508" y="262498"/>
                  <a:pt x="299508" y="257468"/>
                </a:cubicBezTo>
                <a:lnTo>
                  <a:pt x="299508" y="238786"/>
                </a:lnTo>
                <a:lnTo>
                  <a:pt x="178125" y="238786"/>
                </a:lnTo>
                <a:cubicBezTo>
                  <a:pt x="175252" y="238786"/>
                  <a:pt x="173456" y="236630"/>
                  <a:pt x="173456" y="233756"/>
                </a:cubicBezTo>
                <a:cubicBezTo>
                  <a:pt x="173456" y="231600"/>
                  <a:pt x="175252" y="229444"/>
                  <a:pt x="178125" y="229444"/>
                </a:cubicBezTo>
                <a:lnTo>
                  <a:pt x="299508" y="229444"/>
                </a:lnTo>
                <a:lnTo>
                  <a:pt x="299508" y="141062"/>
                </a:lnTo>
                <a:cubicBezTo>
                  <a:pt x="299508" y="138188"/>
                  <a:pt x="301663" y="136392"/>
                  <a:pt x="304176" y="136392"/>
                </a:cubicBezTo>
                <a:cubicBezTo>
                  <a:pt x="307049" y="136392"/>
                  <a:pt x="309204" y="138188"/>
                  <a:pt x="309204" y="141062"/>
                </a:cubicBezTo>
                <a:lnTo>
                  <a:pt x="309204" y="233756"/>
                </a:lnTo>
                <a:lnTo>
                  <a:pt x="309204" y="257468"/>
                </a:lnTo>
                <a:cubicBezTo>
                  <a:pt x="309204" y="267887"/>
                  <a:pt x="300585" y="276150"/>
                  <a:pt x="290530" y="276150"/>
                </a:cubicBezTo>
                <a:lnTo>
                  <a:pt x="194285" y="276150"/>
                </a:lnTo>
                <a:lnTo>
                  <a:pt x="210805" y="299503"/>
                </a:lnTo>
                <a:lnTo>
                  <a:pt x="234148" y="299503"/>
                </a:lnTo>
                <a:cubicBezTo>
                  <a:pt x="236662" y="299503"/>
                  <a:pt x="238816" y="301659"/>
                  <a:pt x="238816" y="304174"/>
                </a:cubicBezTo>
                <a:cubicBezTo>
                  <a:pt x="238816" y="307048"/>
                  <a:pt x="236662" y="309204"/>
                  <a:pt x="234148" y="309204"/>
                </a:cubicBezTo>
                <a:lnTo>
                  <a:pt x="208291" y="309204"/>
                </a:lnTo>
                <a:lnTo>
                  <a:pt x="100913" y="309204"/>
                </a:lnTo>
                <a:lnTo>
                  <a:pt x="75056" y="309204"/>
                </a:lnTo>
                <a:cubicBezTo>
                  <a:pt x="72542" y="309204"/>
                  <a:pt x="70388" y="307048"/>
                  <a:pt x="70388" y="304174"/>
                </a:cubicBezTo>
                <a:cubicBezTo>
                  <a:pt x="70388" y="301659"/>
                  <a:pt x="72542" y="299503"/>
                  <a:pt x="75056" y="299503"/>
                </a:cubicBezTo>
                <a:lnTo>
                  <a:pt x="98040" y="299503"/>
                </a:lnTo>
                <a:lnTo>
                  <a:pt x="114919" y="276150"/>
                </a:lnTo>
                <a:lnTo>
                  <a:pt x="18674" y="276150"/>
                </a:lnTo>
                <a:cubicBezTo>
                  <a:pt x="8260" y="276150"/>
                  <a:pt x="0" y="267887"/>
                  <a:pt x="0" y="257468"/>
                </a:cubicBezTo>
                <a:lnTo>
                  <a:pt x="0" y="233756"/>
                </a:lnTo>
                <a:lnTo>
                  <a:pt x="0" y="141421"/>
                </a:lnTo>
                <a:cubicBezTo>
                  <a:pt x="0" y="140703"/>
                  <a:pt x="0" y="140344"/>
                  <a:pt x="359" y="139625"/>
                </a:cubicBezTo>
                <a:lnTo>
                  <a:pt x="718" y="139266"/>
                </a:lnTo>
                <a:cubicBezTo>
                  <a:pt x="718" y="138906"/>
                  <a:pt x="1077" y="138547"/>
                  <a:pt x="1436" y="138188"/>
                </a:cubicBezTo>
                <a:cubicBezTo>
                  <a:pt x="1436" y="137829"/>
                  <a:pt x="1436" y="137829"/>
                  <a:pt x="1436" y="137829"/>
                </a:cubicBezTo>
                <a:cubicBezTo>
                  <a:pt x="1795" y="137829"/>
                  <a:pt x="2154" y="137469"/>
                  <a:pt x="2154" y="137469"/>
                </a:cubicBezTo>
                <a:lnTo>
                  <a:pt x="49559" y="106212"/>
                </a:lnTo>
                <a:close/>
                <a:moveTo>
                  <a:pt x="177734" y="42514"/>
                </a:moveTo>
                <a:lnTo>
                  <a:pt x="177734" y="82900"/>
                </a:lnTo>
                <a:lnTo>
                  <a:pt x="207566" y="62885"/>
                </a:lnTo>
                <a:lnTo>
                  <a:pt x="177734" y="42514"/>
                </a:lnTo>
                <a:close/>
                <a:moveTo>
                  <a:pt x="170822" y="29290"/>
                </a:moveTo>
                <a:cubicBezTo>
                  <a:pt x="172277" y="28575"/>
                  <a:pt x="174460" y="28933"/>
                  <a:pt x="175551" y="29647"/>
                </a:cubicBezTo>
                <a:lnTo>
                  <a:pt x="218480" y="58597"/>
                </a:lnTo>
                <a:cubicBezTo>
                  <a:pt x="219572" y="59669"/>
                  <a:pt x="220299" y="61098"/>
                  <a:pt x="220299" y="62885"/>
                </a:cubicBezTo>
                <a:cubicBezTo>
                  <a:pt x="220299" y="64315"/>
                  <a:pt x="219572" y="65745"/>
                  <a:pt x="218480" y="66459"/>
                </a:cubicBezTo>
                <a:lnTo>
                  <a:pt x="175551" y="95766"/>
                </a:lnTo>
                <a:cubicBezTo>
                  <a:pt x="174824" y="96123"/>
                  <a:pt x="174096" y="96481"/>
                  <a:pt x="173005" y="96481"/>
                </a:cubicBezTo>
                <a:cubicBezTo>
                  <a:pt x="172277" y="96481"/>
                  <a:pt x="171549" y="96481"/>
                  <a:pt x="170822" y="95766"/>
                </a:cubicBezTo>
                <a:cubicBezTo>
                  <a:pt x="169003" y="95051"/>
                  <a:pt x="168275" y="93622"/>
                  <a:pt x="168275" y="91835"/>
                </a:cubicBezTo>
                <a:lnTo>
                  <a:pt x="168275" y="33579"/>
                </a:lnTo>
                <a:cubicBezTo>
                  <a:pt x="168275" y="31792"/>
                  <a:pt x="169003" y="30362"/>
                  <a:pt x="170822" y="29290"/>
                </a:cubicBezTo>
                <a:close/>
                <a:moveTo>
                  <a:pt x="79574" y="9326"/>
                </a:moveTo>
                <a:lnTo>
                  <a:pt x="79574" y="112636"/>
                </a:lnTo>
                <a:lnTo>
                  <a:pt x="99022" y="112636"/>
                </a:lnTo>
                <a:cubicBezTo>
                  <a:pt x="101543" y="112636"/>
                  <a:pt x="103704" y="114789"/>
                  <a:pt x="103704" y="117300"/>
                </a:cubicBezTo>
                <a:lnTo>
                  <a:pt x="103704" y="135594"/>
                </a:lnTo>
                <a:lnTo>
                  <a:pt x="137198" y="113712"/>
                </a:lnTo>
                <a:cubicBezTo>
                  <a:pt x="138278" y="112995"/>
                  <a:pt x="138998" y="112636"/>
                  <a:pt x="140079" y="112636"/>
                </a:cubicBezTo>
                <a:lnTo>
                  <a:pt x="301066" y="112636"/>
                </a:lnTo>
                <a:lnTo>
                  <a:pt x="301066" y="9326"/>
                </a:lnTo>
                <a:lnTo>
                  <a:pt x="79574" y="9326"/>
                </a:lnTo>
                <a:close/>
                <a:moveTo>
                  <a:pt x="74892" y="0"/>
                </a:moveTo>
                <a:lnTo>
                  <a:pt x="305748" y="0"/>
                </a:lnTo>
                <a:cubicBezTo>
                  <a:pt x="308629" y="0"/>
                  <a:pt x="310790" y="2152"/>
                  <a:pt x="310790" y="4663"/>
                </a:cubicBezTo>
                <a:lnTo>
                  <a:pt x="310790" y="117300"/>
                </a:lnTo>
                <a:cubicBezTo>
                  <a:pt x="310790" y="119811"/>
                  <a:pt x="308629" y="121963"/>
                  <a:pt x="305748" y="121963"/>
                </a:cubicBezTo>
                <a:lnTo>
                  <a:pt x="141159" y="121963"/>
                </a:lnTo>
                <a:lnTo>
                  <a:pt x="101543" y="148149"/>
                </a:lnTo>
                <a:cubicBezTo>
                  <a:pt x="100462" y="148866"/>
                  <a:pt x="99742" y="148866"/>
                  <a:pt x="99022" y="148866"/>
                </a:cubicBezTo>
                <a:cubicBezTo>
                  <a:pt x="98302" y="148866"/>
                  <a:pt x="97581" y="148866"/>
                  <a:pt x="96501" y="148508"/>
                </a:cubicBezTo>
                <a:cubicBezTo>
                  <a:pt x="95060" y="147432"/>
                  <a:pt x="94340" y="145997"/>
                  <a:pt x="94340" y="144562"/>
                </a:cubicBezTo>
                <a:lnTo>
                  <a:pt x="94340" y="121963"/>
                </a:lnTo>
                <a:lnTo>
                  <a:pt x="74892" y="121963"/>
                </a:lnTo>
                <a:cubicBezTo>
                  <a:pt x="72011" y="121963"/>
                  <a:pt x="69850" y="119811"/>
                  <a:pt x="69850" y="117300"/>
                </a:cubicBezTo>
                <a:lnTo>
                  <a:pt x="69850" y="4663"/>
                </a:lnTo>
                <a:cubicBezTo>
                  <a:pt x="69850" y="2152"/>
                  <a:pt x="72011" y="0"/>
                  <a:pt x="74892" y="0"/>
                </a:cubicBezTo>
                <a:close/>
                <a:moveTo>
                  <a:pt x="18640" y="0"/>
                </a:moveTo>
                <a:lnTo>
                  <a:pt x="50544" y="0"/>
                </a:lnTo>
                <a:cubicBezTo>
                  <a:pt x="53053" y="0"/>
                  <a:pt x="55204" y="2158"/>
                  <a:pt x="55204" y="4676"/>
                </a:cubicBezTo>
                <a:cubicBezTo>
                  <a:pt x="55204" y="7194"/>
                  <a:pt x="53053" y="9352"/>
                  <a:pt x="50544" y="9352"/>
                </a:cubicBezTo>
                <a:lnTo>
                  <a:pt x="18640" y="9352"/>
                </a:lnTo>
                <a:cubicBezTo>
                  <a:pt x="13622" y="9352"/>
                  <a:pt x="9320" y="13669"/>
                  <a:pt x="9320" y="18705"/>
                </a:cubicBezTo>
                <a:lnTo>
                  <a:pt x="9320" y="114027"/>
                </a:lnTo>
                <a:cubicBezTo>
                  <a:pt x="9320" y="116545"/>
                  <a:pt x="7169" y="118703"/>
                  <a:pt x="4660" y="118703"/>
                </a:cubicBezTo>
                <a:cubicBezTo>
                  <a:pt x="2151" y="118703"/>
                  <a:pt x="0" y="116545"/>
                  <a:pt x="0" y="114027"/>
                </a:cubicBezTo>
                <a:lnTo>
                  <a:pt x="0" y="18705"/>
                </a:lnTo>
                <a:cubicBezTo>
                  <a:pt x="0" y="8273"/>
                  <a:pt x="8245" y="0"/>
                  <a:pt x="18640" y="0"/>
                </a:cubicBezTo>
                <a:close/>
              </a:path>
            </a:pathLst>
          </a:custGeom>
          <a:solidFill>
            <a:schemeClr val="bg1"/>
          </a:solidFill>
          <a:ln>
            <a:noFill/>
          </a:ln>
          <a:effectLst/>
        </p:spPr>
        <p:txBody>
          <a:bodyPr anchor="ctr"/>
          <a:lstStyle/>
          <a:p>
            <a:endParaRPr lang="en-US" sz="900" dirty="0">
              <a:latin typeface="Lato Light" panose="020F0502020204030203" pitchFamily="34" charset="0"/>
            </a:endParaRPr>
          </a:p>
        </p:txBody>
      </p:sp>
      <p:sp>
        <p:nvSpPr>
          <p:cNvPr id="39" name="TextBox 38">
            <a:extLst>
              <a:ext uri="{FF2B5EF4-FFF2-40B4-BE49-F238E27FC236}">
                <a16:creationId xmlns:a16="http://schemas.microsoft.com/office/drawing/2014/main" id="{299FF202-A61E-5F1D-D8B0-CF013C5C144C}"/>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GROWING OUR PARTNERSHIP</a:t>
            </a:r>
          </a:p>
        </p:txBody>
      </p:sp>
      <p:sp>
        <p:nvSpPr>
          <p:cNvPr id="60" name="Subtitle 2">
            <a:extLst>
              <a:ext uri="{FF2B5EF4-FFF2-40B4-BE49-F238E27FC236}">
                <a16:creationId xmlns:a16="http://schemas.microsoft.com/office/drawing/2014/main" id="{5582AE5F-47B6-E95E-90C3-CD9ED81098DD}"/>
              </a:ext>
            </a:extLst>
          </p:cNvPr>
          <p:cNvSpPr txBox="1">
            <a:spLocks/>
          </p:cNvSpPr>
          <p:nvPr/>
        </p:nvSpPr>
        <p:spPr>
          <a:xfrm>
            <a:off x="846080" y="2767100"/>
            <a:ext cx="2998007" cy="844205"/>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100"/>
              </a:lnSpc>
            </a:pPr>
            <a:r>
              <a:rPr lang="en-US" sz="1600" spc="-60" dirty="0">
                <a:solidFill>
                  <a:schemeClr val="tx1"/>
                </a:solidFill>
                <a:latin typeface="Poppins" panose="00000500000000000000" pitchFamily="2" charset="0"/>
                <a:cs typeface="Poppins" panose="00000500000000000000" pitchFamily="2" charset="0"/>
              </a:rPr>
              <a:t>Work ass a group to identify shared concerns, capabilities, objectives and responsibilities.</a:t>
            </a:r>
          </a:p>
        </p:txBody>
      </p:sp>
      <p:sp>
        <p:nvSpPr>
          <p:cNvPr id="61" name="Subtitle 2">
            <a:extLst>
              <a:ext uri="{FF2B5EF4-FFF2-40B4-BE49-F238E27FC236}">
                <a16:creationId xmlns:a16="http://schemas.microsoft.com/office/drawing/2014/main" id="{B92F1174-045A-3218-8276-C761745BF4A1}"/>
              </a:ext>
            </a:extLst>
          </p:cNvPr>
          <p:cNvSpPr txBox="1">
            <a:spLocks/>
          </p:cNvSpPr>
          <p:nvPr/>
        </p:nvSpPr>
        <p:spPr>
          <a:xfrm>
            <a:off x="842429" y="3849955"/>
            <a:ext cx="2998007" cy="942694"/>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285750" indent="-285750" algn="l">
              <a:lnSpc>
                <a:spcPts val="2100"/>
              </a:lnSpc>
              <a:buFont typeface="Arial" panose="020B0604020202020204" pitchFamily="34" charset="0"/>
              <a:buChar char="•"/>
            </a:pPr>
            <a:r>
              <a:rPr lang="en-US" sz="1600" i="1" spc="-60" dirty="0">
                <a:solidFill>
                  <a:schemeClr val="bg1">
                    <a:lumMod val="50000"/>
                  </a:schemeClr>
                </a:solidFill>
                <a:latin typeface="Poppins" panose="00000500000000000000" pitchFamily="2" charset="0"/>
                <a:cs typeface="Poppins" panose="00000500000000000000" pitchFamily="2" charset="0"/>
              </a:rPr>
              <a:t>Idea 1</a:t>
            </a:r>
          </a:p>
          <a:p>
            <a:pPr marL="285750" indent="-285750" algn="l">
              <a:lnSpc>
                <a:spcPts val="2100"/>
              </a:lnSpc>
              <a:buFont typeface="Arial" panose="020B0604020202020204" pitchFamily="34" charset="0"/>
              <a:buChar char="•"/>
            </a:pPr>
            <a:r>
              <a:rPr lang="en-US" sz="1600" i="1" spc="-60" dirty="0">
                <a:solidFill>
                  <a:schemeClr val="bg1">
                    <a:lumMod val="50000"/>
                  </a:schemeClr>
                </a:solidFill>
                <a:latin typeface="Poppins" panose="00000500000000000000" pitchFamily="2" charset="0"/>
                <a:cs typeface="Poppins" panose="00000500000000000000" pitchFamily="2" charset="0"/>
              </a:rPr>
              <a:t>Idea 2 </a:t>
            </a:r>
          </a:p>
          <a:p>
            <a:pPr marL="285750" indent="-285750" algn="l">
              <a:lnSpc>
                <a:spcPts val="2100"/>
              </a:lnSpc>
              <a:buFont typeface="Arial" panose="020B0604020202020204" pitchFamily="34" charset="0"/>
              <a:buChar char="•"/>
            </a:pPr>
            <a:r>
              <a:rPr lang="en-US" sz="1600" i="1" spc="-60" dirty="0">
                <a:solidFill>
                  <a:schemeClr val="bg1">
                    <a:lumMod val="50000"/>
                  </a:schemeClr>
                </a:solidFill>
                <a:latin typeface="Poppins" panose="00000500000000000000" pitchFamily="2" charset="0"/>
                <a:cs typeface="Poppins" panose="00000500000000000000" pitchFamily="2" charset="0"/>
              </a:rPr>
              <a:t>Idea 3</a:t>
            </a:r>
          </a:p>
        </p:txBody>
      </p:sp>
    </p:spTree>
    <p:extLst>
      <p:ext uri="{BB962C8B-B14F-4D97-AF65-F5344CB8AC3E}">
        <p14:creationId xmlns:p14="http://schemas.microsoft.com/office/powerpoint/2010/main" val="1257219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ATLAS INDICATOR CATEGORIES</a:t>
            </a:r>
          </a:p>
        </p:txBody>
      </p:sp>
      <p:sp>
        <p:nvSpPr>
          <p:cNvPr id="5" name="TextBox 4">
            <a:extLst>
              <a:ext uri="{FF2B5EF4-FFF2-40B4-BE49-F238E27FC236}">
                <a16:creationId xmlns:a16="http://schemas.microsoft.com/office/drawing/2014/main" id="{17DB3A94-2FA2-4836-9BAD-D8668B266769}"/>
              </a:ext>
            </a:extLst>
          </p:cNvPr>
          <p:cNvSpPr txBox="1"/>
          <p:nvPr/>
        </p:nvSpPr>
        <p:spPr>
          <a:xfrm>
            <a:off x="0" y="918735"/>
            <a:ext cx="12192000" cy="630942"/>
          </a:xfrm>
          <a:prstGeom prst="rect">
            <a:avLst/>
          </a:prstGeom>
          <a:noFill/>
        </p:spPr>
        <p:txBody>
          <a:bodyPr wrap="square" rtlCol="0">
            <a:spAutoFit/>
          </a:bodyPr>
          <a:lstStyle/>
          <a:p>
            <a:pPr algn="ctr">
              <a:lnSpc>
                <a:spcPts val="2100"/>
              </a:lnSpc>
            </a:pPr>
            <a:r>
              <a:rPr lang="en-US" sz="1600" dirty="0"/>
              <a:t>The health atlas will make available tools to explore and share public health information about suburban Cook County. </a:t>
            </a:r>
            <a:br>
              <a:rPr lang="en-US" sz="1600" dirty="0"/>
            </a:br>
            <a:r>
              <a:rPr lang="en-US" sz="1600" spc="-60" dirty="0">
                <a:cs typeface="Poppins" panose="00000500000000000000" pitchFamily="2" charset="0"/>
              </a:rPr>
              <a:t>Indicators on the health atlas will be organized into six information categories.</a:t>
            </a:r>
          </a:p>
        </p:txBody>
      </p:sp>
      <p:grpSp>
        <p:nvGrpSpPr>
          <p:cNvPr id="35" name="Group 34">
            <a:extLst>
              <a:ext uri="{FF2B5EF4-FFF2-40B4-BE49-F238E27FC236}">
                <a16:creationId xmlns:a16="http://schemas.microsoft.com/office/drawing/2014/main" id="{DDC5B336-2D98-DF98-B596-3A0D3A412901}"/>
              </a:ext>
            </a:extLst>
          </p:cNvPr>
          <p:cNvGrpSpPr/>
          <p:nvPr/>
        </p:nvGrpSpPr>
        <p:grpSpPr>
          <a:xfrm>
            <a:off x="1184396" y="1571182"/>
            <a:ext cx="2804507" cy="1375085"/>
            <a:chOff x="1184396" y="1571182"/>
            <a:chExt cx="2804507" cy="1375085"/>
          </a:xfrm>
        </p:grpSpPr>
        <p:sp>
          <p:nvSpPr>
            <p:cNvPr id="2" name="TextBox 1">
              <a:extLst>
                <a:ext uri="{FF2B5EF4-FFF2-40B4-BE49-F238E27FC236}">
                  <a16:creationId xmlns:a16="http://schemas.microsoft.com/office/drawing/2014/main" id="{D2449D7F-E556-4742-8EC9-A0876B62BFE1}"/>
                </a:ext>
              </a:extLst>
            </p:cNvPr>
            <p:cNvSpPr txBox="1"/>
            <p:nvPr/>
          </p:nvSpPr>
          <p:spPr>
            <a:xfrm>
              <a:off x="1184396" y="1571182"/>
              <a:ext cx="2804507" cy="353943"/>
            </a:xfrm>
            <a:prstGeom prst="rect">
              <a:avLst/>
            </a:prstGeom>
            <a:noFill/>
          </p:spPr>
          <p:txBody>
            <a:bodyPr wrap="square" rtlCol="0" anchor="b">
              <a:spAutoFit/>
            </a:bodyPr>
            <a:lstStyle/>
            <a:p>
              <a:r>
                <a:rPr lang="en-US" sz="1700" b="1" spc="-15" dirty="0">
                  <a:solidFill>
                    <a:schemeClr val="accent1"/>
                  </a:solidFill>
                  <a:latin typeface="Poppins" panose="00000500000000000000" pitchFamily="2" charset="0"/>
                  <a:cs typeface="Poppins" panose="00000500000000000000" pitchFamily="2" charset="0"/>
                </a:rPr>
                <a:t>HEALTH OUTCOMES</a:t>
              </a:r>
            </a:p>
          </p:txBody>
        </p:sp>
        <p:sp>
          <p:nvSpPr>
            <p:cNvPr id="3" name="TextBox 2">
              <a:extLst>
                <a:ext uri="{FF2B5EF4-FFF2-40B4-BE49-F238E27FC236}">
                  <a16:creationId xmlns:a16="http://schemas.microsoft.com/office/drawing/2014/main" id="{07188ACB-9FBA-4B57-922B-E2BA7471124D}"/>
                </a:ext>
              </a:extLst>
            </p:cNvPr>
            <p:cNvSpPr txBox="1"/>
            <p:nvPr/>
          </p:nvSpPr>
          <p:spPr>
            <a:xfrm>
              <a:off x="1184398" y="1945224"/>
              <a:ext cx="2760744" cy="1001043"/>
            </a:xfrm>
            <a:prstGeom prst="rect">
              <a:avLst/>
            </a:prstGeom>
            <a:noFill/>
          </p:spPr>
          <p:txBody>
            <a:bodyPr wrap="square" rtlCol="0">
              <a:spAutoFit/>
            </a:bodyPr>
            <a:lstStyle/>
            <a:p>
              <a:pPr>
                <a:lnSpc>
                  <a:spcPts val="1800"/>
                </a:lnSpc>
              </a:pPr>
              <a:r>
                <a:rPr lang="en-US" sz="1200" spc="-10" dirty="0">
                  <a:latin typeface="Poppins" panose="00000500000000000000" pitchFamily="2" charset="0"/>
                  <a:cs typeface="Poppins" panose="00000500000000000000" pitchFamily="2" charset="0"/>
                </a:rPr>
                <a:t>Consequences, complications and other outcomes that result from disease (e.g., injury, hospitalization, death).</a:t>
              </a:r>
            </a:p>
          </p:txBody>
        </p:sp>
      </p:grpSp>
      <p:grpSp>
        <p:nvGrpSpPr>
          <p:cNvPr id="36" name="Group 35">
            <a:extLst>
              <a:ext uri="{FF2B5EF4-FFF2-40B4-BE49-F238E27FC236}">
                <a16:creationId xmlns:a16="http://schemas.microsoft.com/office/drawing/2014/main" id="{C125028C-91B4-FD4A-BF9C-999324B16905}"/>
              </a:ext>
            </a:extLst>
          </p:cNvPr>
          <p:cNvGrpSpPr/>
          <p:nvPr/>
        </p:nvGrpSpPr>
        <p:grpSpPr>
          <a:xfrm>
            <a:off x="1184397" y="3108190"/>
            <a:ext cx="3066588" cy="1375085"/>
            <a:chOff x="1184397" y="3108190"/>
            <a:chExt cx="3066588" cy="1375085"/>
          </a:xfrm>
        </p:grpSpPr>
        <p:sp>
          <p:nvSpPr>
            <p:cNvPr id="8" name="TextBox 7">
              <a:extLst>
                <a:ext uri="{FF2B5EF4-FFF2-40B4-BE49-F238E27FC236}">
                  <a16:creationId xmlns:a16="http://schemas.microsoft.com/office/drawing/2014/main" id="{D29A29AD-1C8D-B14D-8D89-C78F42AFE0A4}"/>
                </a:ext>
              </a:extLst>
            </p:cNvPr>
            <p:cNvSpPr txBox="1"/>
            <p:nvPr/>
          </p:nvSpPr>
          <p:spPr>
            <a:xfrm>
              <a:off x="1184397" y="3108190"/>
              <a:ext cx="3066588" cy="353943"/>
            </a:xfrm>
            <a:prstGeom prst="rect">
              <a:avLst/>
            </a:prstGeom>
            <a:noFill/>
          </p:spPr>
          <p:txBody>
            <a:bodyPr wrap="square" rtlCol="0" anchor="b">
              <a:spAutoFit/>
            </a:bodyPr>
            <a:lstStyle>
              <a:defPPr>
                <a:defRPr lang="en-US"/>
              </a:defPPr>
              <a:lvl1pPr algn="r">
                <a:defRPr sz="1700" b="1" spc="-15">
                  <a:solidFill>
                    <a:srgbClr val="F58573"/>
                  </a:solidFill>
                  <a:latin typeface="Poppins" panose="00000500000000000000" pitchFamily="2" charset="0"/>
                  <a:cs typeface="Poppins" panose="00000500000000000000" pitchFamily="2" charset="0"/>
                </a:defRPr>
              </a:lvl1pPr>
            </a:lstStyle>
            <a:p>
              <a:pPr algn="l"/>
              <a:r>
                <a:rPr lang="en-US" dirty="0">
                  <a:solidFill>
                    <a:srgbClr val="EF4A23"/>
                  </a:solidFill>
                </a:rPr>
                <a:t>HEALTH BEHAVIORS</a:t>
              </a:r>
            </a:p>
          </p:txBody>
        </p:sp>
        <p:sp>
          <p:nvSpPr>
            <p:cNvPr id="9" name="TextBox 8">
              <a:extLst>
                <a:ext uri="{FF2B5EF4-FFF2-40B4-BE49-F238E27FC236}">
                  <a16:creationId xmlns:a16="http://schemas.microsoft.com/office/drawing/2014/main" id="{0E24D4A5-B80A-C246-B084-B353465FAA7E}"/>
                </a:ext>
              </a:extLst>
            </p:cNvPr>
            <p:cNvSpPr txBox="1"/>
            <p:nvPr/>
          </p:nvSpPr>
          <p:spPr>
            <a:xfrm>
              <a:off x="1184398" y="3482232"/>
              <a:ext cx="265017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Individual activities that influence health (e.g., alcohol, drug and tobacco use; diet, physical activity, sleep).</a:t>
              </a:r>
            </a:p>
          </p:txBody>
        </p:sp>
      </p:grpSp>
      <p:grpSp>
        <p:nvGrpSpPr>
          <p:cNvPr id="42" name="Group 41">
            <a:extLst>
              <a:ext uri="{FF2B5EF4-FFF2-40B4-BE49-F238E27FC236}">
                <a16:creationId xmlns:a16="http://schemas.microsoft.com/office/drawing/2014/main" id="{381DCAC3-AEEB-1E0B-E9DE-8C79E48A16E4}"/>
              </a:ext>
            </a:extLst>
          </p:cNvPr>
          <p:cNvGrpSpPr/>
          <p:nvPr/>
        </p:nvGrpSpPr>
        <p:grpSpPr>
          <a:xfrm>
            <a:off x="1184398" y="4648232"/>
            <a:ext cx="3066587" cy="1375085"/>
            <a:chOff x="1184398" y="4648232"/>
            <a:chExt cx="3066587" cy="1375085"/>
          </a:xfrm>
        </p:grpSpPr>
        <p:sp>
          <p:nvSpPr>
            <p:cNvPr id="10" name="TextBox 9">
              <a:extLst>
                <a:ext uri="{FF2B5EF4-FFF2-40B4-BE49-F238E27FC236}">
                  <a16:creationId xmlns:a16="http://schemas.microsoft.com/office/drawing/2014/main" id="{B95B88C6-FF5F-4949-8FB9-A4D26E8730F4}"/>
                </a:ext>
              </a:extLst>
            </p:cNvPr>
            <p:cNvSpPr txBox="1"/>
            <p:nvPr/>
          </p:nvSpPr>
          <p:spPr>
            <a:xfrm>
              <a:off x="1184398" y="4648232"/>
              <a:ext cx="2289498" cy="353943"/>
            </a:xfrm>
            <a:prstGeom prst="rect">
              <a:avLst/>
            </a:prstGeom>
            <a:noFill/>
          </p:spPr>
          <p:txBody>
            <a:bodyPr wrap="square" rtlCol="0" anchor="b">
              <a:spAutoFit/>
            </a:bodyPr>
            <a:lstStyle/>
            <a:p>
              <a:r>
                <a:rPr lang="en-US" sz="1700" b="1" spc="-15" dirty="0">
                  <a:solidFill>
                    <a:srgbClr val="25CCD8"/>
                  </a:solidFill>
                  <a:latin typeface="Poppins" panose="00000500000000000000" pitchFamily="2" charset="0"/>
                  <a:cs typeface="Poppins" panose="00000500000000000000" pitchFamily="2" charset="0"/>
                </a:rPr>
                <a:t>HEALTH CARE</a:t>
              </a:r>
            </a:p>
          </p:txBody>
        </p:sp>
        <p:sp>
          <p:nvSpPr>
            <p:cNvPr id="11" name="TextBox 10">
              <a:extLst>
                <a:ext uri="{FF2B5EF4-FFF2-40B4-BE49-F238E27FC236}">
                  <a16:creationId xmlns:a16="http://schemas.microsoft.com/office/drawing/2014/main" id="{27C447A2-B84A-E84B-A6C3-EE0603BA76CB}"/>
                </a:ext>
              </a:extLst>
            </p:cNvPr>
            <p:cNvSpPr txBox="1"/>
            <p:nvPr/>
          </p:nvSpPr>
          <p:spPr>
            <a:xfrm>
              <a:off x="1184398" y="5022274"/>
              <a:ext cx="306658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Systems and services for administering care (e.g., health screenings; primary, prenatal and dental care; clinics, hospitals, FQHCs).</a:t>
              </a:r>
            </a:p>
          </p:txBody>
        </p:sp>
      </p:grpSp>
      <p:grpSp>
        <p:nvGrpSpPr>
          <p:cNvPr id="43" name="Group 42">
            <a:extLst>
              <a:ext uri="{FF2B5EF4-FFF2-40B4-BE49-F238E27FC236}">
                <a16:creationId xmlns:a16="http://schemas.microsoft.com/office/drawing/2014/main" id="{D279F378-DADF-A630-0D97-64E48F49E493}"/>
              </a:ext>
            </a:extLst>
          </p:cNvPr>
          <p:cNvGrpSpPr/>
          <p:nvPr/>
        </p:nvGrpSpPr>
        <p:grpSpPr>
          <a:xfrm>
            <a:off x="8106088" y="1571182"/>
            <a:ext cx="2901515" cy="1375085"/>
            <a:chOff x="8106088" y="1571182"/>
            <a:chExt cx="2901515" cy="1375085"/>
          </a:xfrm>
        </p:grpSpPr>
        <p:sp>
          <p:nvSpPr>
            <p:cNvPr id="12" name="TextBox 11">
              <a:extLst>
                <a:ext uri="{FF2B5EF4-FFF2-40B4-BE49-F238E27FC236}">
                  <a16:creationId xmlns:a16="http://schemas.microsoft.com/office/drawing/2014/main" id="{603A455D-0A0C-7643-893A-6DA4C4C91439}"/>
                </a:ext>
              </a:extLst>
            </p:cNvPr>
            <p:cNvSpPr txBox="1"/>
            <p:nvPr/>
          </p:nvSpPr>
          <p:spPr>
            <a:xfrm>
              <a:off x="8309113" y="1571182"/>
              <a:ext cx="2698489" cy="353943"/>
            </a:xfrm>
            <a:prstGeom prst="rect">
              <a:avLst/>
            </a:prstGeom>
            <a:noFill/>
          </p:spPr>
          <p:txBody>
            <a:bodyPr wrap="square" rtlCol="0" anchor="b">
              <a:spAutoFit/>
            </a:bodyPr>
            <a:lstStyle/>
            <a:p>
              <a:pPr algn="r"/>
              <a:r>
                <a:rPr lang="en-US" sz="1700" b="1" spc="-15" dirty="0">
                  <a:solidFill>
                    <a:srgbClr val="0C2340"/>
                  </a:solidFill>
                  <a:latin typeface="Poppins" panose="00000500000000000000" pitchFamily="2" charset="0"/>
                  <a:cs typeface="Poppins" panose="00000500000000000000" pitchFamily="2" charset="0"/>
                </a:rPr>
                <a:t>DEMOGRAPHICS</a:t>
              </a:r>
            </a:p>
          </p:txBody>
        </p:sp>
        <p:sp>
          <p:nvSpPr>
            <p:cNvPr id="13" name="TextBox 12">
              <a:extLst>
                <a:ext uri="{FF2B5EF4-FFF2-40B4-BE49-F238E27FC236}">
                  <a16:creationId xmlns:a16="http://schemas.microsoft.com/office/drawing/2014/main" id="{0AD24037-6811-0043-A74F-D07BD420A198}"/>
                </a:ext>
              </a:extLst>
            </p:cNvPr>
            <p:cNvSpPr txBox="1"/>
            <p:nvPr/>
          </p:nvSpPr>
          <p:spPr>
            <a:xfrm>
              <a:off x="8106088" y="1945224"/>
              <a:ext cx="2901515"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Population characteristics including community size, composition and structure (e.g., population, age, gender, race/ethnicity, migration).</a:t>
              </a:r>
            </a:p>
          </p:txBody>
        </p:sp>
      </p:grpSp>
      <p:grpSp>
        <p:nvGrpSpPr>
          <p:cNvPr id="44" name="Group 43">
            <a:extLst>
              <a:ext uri="{FF2B5EF4-FFF2-40B4-BE49-F238E27FC236}">
                <a16:creationId xmlns:a16="http://schemas.microsoft.com/office/drawing/2014/main" id="{852C6D8C-B430-27C3-9EBD-61EE45CD595F}"/>
              </a:ext>
            </a:extLst>
          </p:cNvPr>
          <p:cNvGrpSpPr/>
          <p:nvPr/>
        </p:nvGrpSpPr>
        <p:grpSpPr>
          <a:xfrm>
            <a:off x="8064786" y="3108190"/>
            <a:ext cx="2942819" cy="1375085"/>
            <a:chOff x="8064786" y="3108190"/>
            <a:chExt cx="2942819" cy="1375085"/>
          </a:xfrm>
        </p:grpSpPr>
        <p:sp>
          <p:nvSpPr>
            <p:cNvPr id="14" name="TextBox 13">
              <a:extLst>
                <a:ext uri="{FF2B5EF4-FFF2-40B4-BE49-F238E27FC236}">
                  <a16:creationId xmlns:a16="http://schemas.microsoft.com/office/drawing/2014/main" id="{1F4B5B59-7EF8-D34D-BBDA-790044402C4E}"/>
                </a:ext>
              </a:extLst>
            </p:cNvPr>
            <p:cNvSpPr txBox="1"/>
            <p:nvPr/>
          </p:nvSpPr>
          <p:spPr>
            <a:xfrm>
              <a:off x="8098613" y="3108190"/>
              <a:ext cx="2908989" cy="353943"/>
            </a:xfrm>
            <a:prstGeom prst="rect">
              <a:avLst/>
            </a:prstGeom>
            <a:noFill/>
          </p:spPr>
          <p:txBody>
            <a:bodyPr wrap="square" rtlCol="0" anchor="b">
              <a:spAutoFit/>
            </a:bodyPr>
            <a:lstStyle/>
            <a:p>
              <a:pPr algn="r"/>
              <a:r>
                <a:rPr lang="en-US" sz="1700" b="1" spc="-15" dirty="0">
                  <a:solidFill>
                    <a:srgbClr val="F58573"/>
                  </a:solidFill>
                  <a:latin typeface="Poppins" panose="00000500000000000000" pitchFamily="2" charset="0"/>
                  <a:cs typeface="Poppins" panose="00000500000000000000" pitchFamily="2" charset="0"/>
                </a:rPr>
                <a:t>SOCIOECONOMIC</a:t>
              </a:r>
            </a:p>
          </p:txBody>
        </p:sp>
        <p:sp>
          <p:nvSpPr>
            <p:cNvPr id="15" name="TextBox 14">
              <a:extLst>
                <a:ext uri="{FF2B5EF4-FFF2-40B4-BE49-F238E27FC236}">
                  <a16:creationId xmlns:a16="http://schemas.microsoft.com/office/drawing/2014/main" id="{880086C6-D72F-6240-B9C6-BAB998A24032}"/>
                </a:ext>
              </a:extLst>
            </p:cNvPr>
            <p:cNvSpPr txBox="1"/>
            <p:nvPr/>
          </p:nvSpPr>
          <p:spPr>
            <a:xfrm>
              <a:off x="8064786" y="3482232"/>
              <a:ext cx="2942819"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Social and economic factors that can affect health (e.g., income, employment, education,  segregation).</a:t>
              </a:r>
            </a:p>
          </p:txBody>
        </p:sp>
      </p:grpSp>
      <p:grpSp>
        <p:nvGrpSpPr>
          <p:cNvPr id="31" name="Group 30">
            <a:extLst>
              <a:ext uri="{FF2B5EF4-FFF2-40B4-BE49-F238E27FC236}">
                <a16:creationId xmlns:a16="http://schemas.microsoft.com/office/drawing/2014/main" id="{332CFB72-E661-4744-B7F1-2A74E4B03F31}"/>
              </a:ext>
            </a:extLst>
          </p:cNvPr>
          <p:cNvGrpSpPr/>
          <p:nvPr/>
        </p:nvGrpSpPr>
        <p:grpSpPr>
          <a:xfrm>
            <a:off x="8064783" y="4648232"/>
            <a:ext cx="2942821" cy="1836750"/>
            <a:chOff x="8064783" y="4648232"/>
            <a:chExt cx="2942821" cy="1836750"/>
          </a:xfrm>
        </p:grpSpPr>
        <p:sp>
          <p:nvSpPr>
            <p:cNvPr id="16" name="TextBox 15">
              <a:extLst>
                <a:ext uri="{FF2B5EF4-FFF2-40B4-BE49-F238E27FC236}">
                  <a16:creationId xmlns:a16="http://schemas.microsoft.com/office/drawing/2014/main" id="{A5EA40C6-DF14-3642-AB3F-E5B1F9AF088B}"/>
                </a:ext>
              </a:extLst>
            </p:cNvPr>
            <p:cNvSpPr txBox="1"/>
            <p:nvPr/>
          </p:nvSpPr>
          <p:spPr>
            <a:xfrm>
              <a:off x="8064783" y="4648232"/>
              <a:ext cx="2942819" cy="353943"/>
            </a:xfrm>
            <a:prstGeom prst="rect">
              <a:avLst/>
            </a:prstGeom>
            <a:noFill/>
          </p:spPr>
          <p:txBody>
            <a:bodyPr wrap="square" rtlCol="0" anchor="b">
              <a:spAutoFit/>
            </a:bodyPr>
            <a:lstStyle/>
            <a:p>
              <a:pPr algn="r"/>
              <a:r>
                <a:rPr lang="en-US" sz="17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7" name="TextBox 16">
              <a:extLst>
                <a:ext uri="{FF2B5EF4-FFF2-40B4-BE49-F238E27FC236}">
                  <a16:creationId xmlns:a16="http://schemas.microsoft.com/office/drawing/2014/main" id="{CF5AEA31-BD23-3644-84E0-642C3766B153}"/>
                </a:ext>
              </a:extLst>
            </p:cNvPr>
            <p:cNvSpPr txBox="1"/>
            <p:nvPr/>
          </p:nvSpPr>
          <p:spPr>
            <a:xfrm>
              <a:off x="8309114" y="5022274"/>
              <a:ext cx="2698490" cy="1462708"/>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Characteristics of the places where individuals where individuals live, learn, work, and play (e.g., parks, housing, air quality, water quality and transportation)</a:t>
              </a:r>
            </a:p>
          </p:txBody>
        </p:sp>
      </p:grpSp>
      <p:sp>
        <p:nvSpPr>
          <p:cNvPr id="19" name="Freeform: Shape 526">
            <a:extLst>
              <a:ext uri="{FF2B5EF4-FFF2-40B4-BE49-F238E27FC236}">
                <a16:creationId xmlns:a16="http://schemas.microsoft.com/office/drawing/2014/main" id="{293FEDF0-DEB3-184B-8D6A-BE82455AD73A}"/>
              </a:ext>
            </a:extLst>
          </p:cNvPr>
          <p:cNvSpPr/>
          <p:nvPr/>
        </p:nvSpPr>
        <p:spPr>
          <a:xfrm>
            <a:off x="5484943" y="1656770"/>
            <a:ext cx="1222744" cy="1118720"/>
          </a:xfrm>
          <a:custGeom>
            <a:avLst/>
            <a:gdLst/>
            <a:ahLst/>
            <a:cxnLst>
              <a:cxn ang="3cd4">
                <a:pos x="hc" y="t"/>
              </a:cxn>
              <a:cxn ang="cd2">
                <a:pos x="l" y="vc"/>
              </a:cxn>
              <a:cxn ang="cd4">
                <a:pos x="hc" y="b"/>
              </a:cxn>
              <a:cxn ang="0">
                <a:pos x="r" y="vc"/>
              </a:cxn>
            </a:cxnLst>
            <a:rect l="l" t="t" r="r" b="b"/>
            <a:pathLst>
              <a:path w="1964" h="1797">
                <a:moveTo>
                  <a:pt x="1208" y="1491"/>
                </a:moveTo>
                <a:lnTo>
                  <a:pt x="1739" y="1797"/>
                </a:lnTo>
                <a:lnTo>
                  <a:pt x="1856" y="1729"/>
                </a:lnTo>
                <a:cubicBezTo>
                  <a:pt x="1923" y="1691"/>
                  <a:pt x="1964" y="1620"/>
                  <a:pt x="1964" y="1543"/>
                </a:cubicBezTo>
                <a:lnTo>
                  <a:pt x="1964" y="658"/>
                </a:lnTo>
                <a:cubicBezTo>
                  <a:pt x="1964" y="581"/>
                  <a:pt x="1923" y="510"/>
                  <a:pt x="1856" y="471"/>
                </a:cubicBezTo>
                <a:lnTo>
                  <a:pt x="1090" y="28"/>
                </a:lnTo>
                <a:cubicBezTo>
                  <a:pt x="1023" y="-9"/>
                  <a:pt x="941" y="-9"/>
                  <a:pt x="874" y="28"/>
                </a:cubicBezTo>
                <a:lnTo>
                  <a:pt x="108" y="471"/>
                </a:lnTo>
                <a:cubicBezTo>
                  <a:pt x="41" y="510"/>
                  <a:pt x="0" y="581"/>
                  <a:pt x="0" y="658"/>
                </a:cubicBezTo>
                <a:lnTo>
                  <a:pt x="0" y="1543"/>
                </a:lnTo>
                <a:cubicBezTo>
                  <a:pt x="0" y="1620"/>
                  <a:pt x="41" y="1691"/>
                  <a:pt x="108" y="1729"/>
                </a:cubicBezTo>
                <a:lnTo>
                  <a:pt x="226" y="1797"/>
                </a:lnTo>
                <a:lnTo>
                  <a:pt x="755" y="1491"/>
                </a:lnTo>
                <a:cubicBezTo>
                  <a:pt x="896" y="1411"/>
                  <a:pt x="1068" y="1411"/>
                  <a:pt x="1208" y="1491"/>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527">
            <a:extLst>
              <a:ext uri="{FF2B5EF4-FFF2-40B4-BE49-F238E27FC236}">
                <a16:creationId xmlns:a16="http://schemas.microsoft.com/office/drawing/2014/main" id="{874A21BA-AD9D-C94D-87B8-B660F90FB65B}"/>
              </a:ext>
            </a:extLst>
          </p:cNvPr>
          <p:cNvSpPr/>
          <p:nvPr/>
        </p:nvSpPr>
        <p:spPr>
          <a:xfrm>
            <a:off x="4103359" y="2461553"/>
            <a:ext cx="1223367" cy="1369749"/>
          </a:xfrm>
          <a:custGeom>
            <a:avLst/>
            <a:gdLst/>
            <a:ahLst/>
            <a:cxnLst>
              <a:cxn ang="3cd4">
                <a:pos x="hc" y="t"/>
              </a:cxn>
              <a:cxn ang="cd2">
                <a:pos x="l" y="vc"/>
              </a:cxn>
              <a:cxn ang="cd4">
                <a:pos x="hc" y="b"/>
              </a:cxn>
              <a:cxn ang="0">
                <a:pos x="r" y="vc"/>
              </a:cxn>
            </a:cxnLst>
            <a:rect l="l" t="t" r="r" b="b"/>
            <a:pathLst>
              <a:path w="1965" h="2200">
                <a:moveTo>
                  <a:pt x="1364" y="1128"/>
                </a:moveTo>
                <a:lnTo>
                  <a:pt x="1965" y="782"/>
                </a:ln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1542"/>
                </a:lnTo>
                <a:cubicBezTo>
                  <a:pt x="0" y="1619"/>
                  <a:pt x="42" y="1690"/>
                  <a:pt x="109" y="1729"/>
                </a:cubicBezTo>
                <a:lnTo>
                  <a:pt x="875" y="2172"/>
                </a:lnTo>
                <a:cubicBezTo>
                  <a:pt x="942" y="2210"/>
                  <a:pt x="1024" y="2210"/>
                  <a:pt x="1090" y="2172"/>
                </a:cubicBezTo>
                <a:lnTo>
                  <a:pt x="1137" y="2144"/>
                </a:lnTo>
                <a:lnTo>
                  <a:pt x="1137" y="1521"/>
                </a:lnTo>
                <a:cubicBezTo>
                  <a:pt x="1137" y="1359"/>
                  <a:pt x="1224" y="1210"/>
                  <a:pt x="1364" y="1128"/>
                </a:cubicBezTo>
                <a:close/>
              </a:path>
            </a:pathLst>
          </a:custGeom>
          <a:solidFill>
            <a:srgbClr val="21B6C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1" name="Freeform: Shape 528">
            <a:extLst>
              <a:ext uri="{FF2B5EF4-FFF2-40B4-BE49-F238E27FC236}">
                <a16:creationId xmlns:a16="http://schemas.microsoft.com/office/drawing/2014/main" id="{53468D67-C4D6-EF4D-9482-5DA7691E451D}"/>
              </a:ext>
            </a:extLst>
          </p:cNvPr>
          <p:cNvSpPr/>
          <p:nvPr/>
        </p:nvSpPr>
        <p:spPr>
          <a:xfrm>
            <a:off x="6865280" y="2461553"/>
            <a:ext cx="1223367" cy="1369749"/>
          </a:xfrm>
          <a:custGeom>
            <a:avLst/>
            <a:gdLst/>
            <a:ahLst/>
            <a:cxnLst>
              <a:cxn ang="3cd4">
                <a:pos x="hc" y="t"/>
              </a:cxn>
              <a:cxn ang="cd2">
                <a:pos x="l" y="vc"/>
              </a:cxn>
              <a:cxn ang="cd4">
                <a:pos x="hc" y="b"/>
              </a:cxn>
              <a:cxn ang="0">
                <a:pos x="r" y="vc"/>
              </a:cxn>
            </a:cxnLst>
            <a:rect l="l" t="t" r="r" b="b"/>
            <a:pathLst>
              <a:path w="1965" h="2200">
                <a:moveTo>
                  <a:pt x="828" y="1521"/>
                </a:moveTo>
                <a:lnTo>
                  <a:pt x="828" y="2144"/>
                </a:lnTo>
                <a:lnTo>
                  <a:pt x="875" y="2172"/>
                </a:lnTo>
                <a:cubicBezTo>
                  <a:pt x="942" y="2210"/>
                  <a:pt x="1024" y="2210"/>
                  <a:pt x="1090" y="2172"/>
                </a:cubicBezTo>
                <a:lnTo>
                  <a:pt x="1857" y="1729"/>
                </a:lnTo>
                <a:cubicBezTo>
                  <a:pt x="1923" y="1690"/>
                  <a:pt x="1965" y="1619"/>
                  <a:pt x="1965" y="1542"/>
                </a:cubicBez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782"/>
                </a:lnTo>
                <a:lnTo>
                  <a:pt x="601" y="1128"/>
                </a:lnTo>
                <a:cubicBezTo>
                  <a:pt x="741" y="1210"/>
                  <a:pt x="828" y="1359"/>
                  <a:pt x="828" y="1521"/>
                </a:cubicBezTo>
                <a:close/>
              </a:path>
            </a:pathLst>
          </a:custGeom>
          <a:solidFill>
            <a:srgbClr val="F5857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529">
            <a:extLst>
              <a:ext uri="{FF2B5EF4-FFF2-40B4-BE49-F238E27FC236}">
                <a16:creationId xmlns:a16="http://schemas.microsoft.com/office/drawing/2014/main" id="{75FF7E56-AF12-E745-9DB9-B00442D23D81}"/>
              </a:ext>
            </a:extLst>
          </p:cNvPr>
          <p:cNvSpPr/>
          <p:nvPr/>
        </p:nvSpPr>
        <p:spPr>
          <a:xfrm>
            <a:off x="5625716" y="2548759"/>
            <a:ext cx="941818" cy="479007"/>
          </a:xfrm>
          <a:custGeom>
            <a:avLst/>
            <a:gdLst/>
            <a:ahLst/>
            <a:cxnLst>
              <a:cxn ang="3cd4">
                <a:pos x="hc" y="t"/>
              </a:cxn>
              <a:cxn ang="cd2">
                <a:pos x="l" y="vc"/>
              </a:cxn>
              <a:cxn ang="cd4">
                <a:pos x="hc" y="b"/>
              </a:cxn>
              <a:cxn ang="0">
                <a:pos x="r" y="vc"/>
              </a:cxn>
            </a:cxnLst>
            <a:rect l="l" t="t" r="r" b="b"/>
            <a:pathLst>
              <a:path w="1513" h="770">
                <a:moveTo>
                  <a:pt x="864" y="741"/>
                </a:moveTo>
                <a:lnTo>
                  <a:pt x="1513" y="366"/>
                </a:lnTo>
                <a:lnTo>
                  <a:pt x="982" y="60"/>
                </a:lnTo>
                <a:cubicBezTo>
                  <a:pt x="842" y="-20"/>
                  <a:pt x="670" y="-20"/>
                  <a:pt x="529" y="60"/>
                </a:cubicBezTo>
                <a:lnTo>
                  <a:pt x="0" y="366"/>
                </a:lnTo>
                <a:lnTo>
                  <a:pt x="648" y="741"/>
                </a:lnTo>
                <a:cubicBezTo>
                  <a:pt x="715" y="780"/>
                  <a:pt x="797" y="780"/>
                  <a:pt x="864" y="741"/>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3" name="Freeform: Shape 530">
            <a:extLst>
              <a:ext uri="{FF2B5EF4-FFF2-40B4-BE49-F238E27FC236}">
                <a16:creationId xmlns:a16="http://schemas.microsoft.com/office/drawing/2014/main" id="{C23E067D-6397-1241-986E-90B5E0E52AEC}"/>
              </a:ext>
            </a:extLst>
          </p:cNvPr>
          <p:cNvSpPr/>
          <p:nvPr/>
        </p:nvSpPr>
        <p:spPr>
          <a:xfrm>
            <a:off x="4811590" y="2949280"/>
            <a:ext cx="515135" cy="847761"/>
          </a:xfrm>
          <a:custGeom>
            <a:avLst/>
            <a:gdLst/>
            <a:ahLst/>
            <a:cxnLst>
              <a:cxn ang="3cd4">
                <a:pos x="hc" y="t"/>
              </a:cxn>
              <a:cxn ang="cd2">
                <a:pos x="l" y="vc"/>
              </a:cxn>
              <a:cxn ang="cd4">
                <a:pos x="hc" y="b"/>
              </a:cxn>
              <a:cxn ang="0">
                <a:pos x="r" y="vc"/>
              </a:cxn>
            </a:cxnLst>
            <a:rect l="l" t="t" r="r" b="b"/>
            <a:pathLst>
              <a:path w="828" h="1362">
                <a:moveTo>
                  <a:pt x="828" y="760"/>
                </a:moveTo>
                <a:lnTo>
                  <a:pt x="828" y="0"/>
                </a:lnTo>
                <a:lnTo>
                  <a:pt x="227" y="346"/>
                </a:lnTo>
                <a:cubicBezTo>
                  <a:pt x="87" y="428"/>
                  <a:pt x="0" y="577"/>
                  <a:pt x="0" y="739"/>
                </a:cubicBezTo>
                <a:lnTo>
                  <a:pt x="0" y="1362"/>
                </a:lnTo>
                <a:lnTo>
                  <a:pt x="720" y="947"/>
                </a:lnTo>
                <a:cubicBezTo>
                  <a:pt x="786" y="908"/>
                  <a:pt x="828" y="837"/>
                  <a:pt x="828" y="760"/>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531">
            <a:extLst>
              <a:ext uri="{FF2B5EF4-FFF2-40B4-BE49-F238E27FC236}">
                <a16:creationId xmlns:a16="http://schemas.microsoft.com/office/drawing/2014/main" id="{632199B9-1CED-E44E-B346-1986E0EFB341}"/>
              </a:ext>
            </a:extLst>
          </p:cNvPr>
          <p:cNvSpPr/>
          <p:nvPr/>
        </p:nvSpPr>
        <p:spPr>
          <a:xfrm>
            <a:off x="6865280" y="2949280"/>
            <a:ext cx="515135" cy="847761"/>
          </a:xfrm>
          <a:custGeom>
            <a:avLst/>
            <a:gdLst/>
            <a:ahLst/>
            <a:cxnLst>
              <a:cxn ang="3cd4">
                <a:pos x="hc" y="t"/>
              </a:cxn>
              <a:cxn ang="cd2">
                <a:pos x="l" y="vc"/>
              </a:cxn>
              <a:cxn ang="cd4">
                <a:pos x="hc" y="b"/>
              </a:cxn>
              <a:cxn ang="0">
                <a:pos x="r" y="vc"/>
              </a:cxn>
            </a:cxnLst>
            <a:rect l="l" t="t" r="r" b="b"/>
            <a:pathLst>
              <a:path w="828" h="1362">
                <a:moveTo>
                  <a:pt x="109" y="947"/>
                </a:moveTo>
                <a:lnTo>
                  <a:pt x="828" y="1362"/>
                </a:lnTo>
                <a:lnTo>
                  <a:pt x="828" y="739"/>
                </a:lnTo>
                <a:cubicBezTo>
                  <a:pt x="828" y="577"/>
                  <a:pt x="741" y="428"/>
                  <a:pt x="601" y="346"/>
                </a:cubicBezTo>
                <a:lnTo>
                  <a:pt x="0" y="0"/>
                </a:lnTo>
                <a:lnTo>
                  <a:pt x="0" y="760"/>
                </a:lnTo>
                <a:cubicBezTo>
                  <a:pt x="0" y="837"/>
                  <a:pt x="42" y="908"/>
                  <a:pt x="109" y="947"/>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5" name="Freeform: Shape 532">
            <a:extLst>
              <a:ext uri="{FF2B5EF4-FFF2-40B4-BE49-F238E27FC236}">
                <a16:creationId xmlns:a16="http://schemas.microsoft.com/office/drawing/2014/main" id="{65302A0C-EC9A-F740-BA2A-E301F6B59F0B}"/>
              </a:ext>
            </a:extLst>
          </p:cNvPr>
          <p:cNvSpPr/>
          <p:nvPr/>
        </p:nvSpPr>
        <p:spPr>
          <a:xfrm>
            <a:off x="5484943" y="5182240"/>
            <a:ext cx="1222744" cy="1119343"/>
          </a:xfrm>
          <a:custGeom>
            <a:avLst/>
            <a:gdLst/>
            <a:ahLst/>
            <a:cxnLst>
              <a:cxn ang="3cd4">
                <a:pos x="hc" y="t"/>
              </a:cxn>
              <a:cxn ang="cd2">
                <a:pos x="l" y="vc"/>
              </a:cxn>
              <a:cxn ang="cd4">
                <a:pos x="hc" y="b"/>
              </a:cxn>
              <a:cxn ang="0">
                <a:pos x="r" y="vc"/>
              </a:cxn>
            </a:cxnLst>
            <a:rect l="l" t="t" r="r" b="b"/>
            <a:pathLst>
              <a:path w="1964" h="1798">
                <a:moveTo>
                  <a:pt x="755" y="306"/>
                </a:moveTo>
                <a:lnTo>
                  <a:pt x="226" y="0"/>
                </a:lnTo>
                <a:lnTo>
                  <a:pt x="108" y="68"/>
                </a:lnTo>
                <a:cubicBezTo>
                  <a:pt x="41" y="107"/>
                  <a:pt x="0" y="178"/>
                  <a:pt x="0" y="255"/>
                </a:cubicBezTo>
                <a:lnTo>
                  <a:pt x="0" y="1140"/>
                </a:lnTo>
                <a:cubicBezTo>
                  <a:pt x="0" y="1217"/>
                  <a:pt x="41" y="1288"/>
                  <a:pt x="108" y="1327"/>
                </a:cubicBezTo>
                <a:lnTo>
                  <a:pt x="874" y="1769"/>
                </a:lnTo>
                <a:cubicBezTo>
                  <a:pt x="941" y="1807"/>
                  <a:pt x="1023" y="1807"/>
                  <a:pt x="1090" y="1769"/>
                </a:cubicBezTo>
                <a:lnTo>
                  <a:pt x="1856" y="1327"/>
                </a:lnTo>
                <a:cubicBezTo>
                  <a:pt x="1923" y="1288"/>
                  <a:pt x="1964" y="1217"/>
                  <a:pt x="1964" y="1140"/>
                </a:cubicBezTo>
                <a:lnTo>
                  <a:pt x="1964" y="255"/>
                </a:lnTo>
                <a:cubicBezTo>
                  <a:pt x="1964" y="178"/>
                  <a:pt x="1923" y="107"/>
                  <a:pt x="1856" y="68"/>
                </a:cubicBezTo>
                <a:lnTo>
                  <a:pt x="1739" y="0"/>
                </a:lnTo>
                <a:lnTo>
                  <a:pt x="1208" y="306"/>
                </a:lnTo>
                <a:cubicBezTo>
                  <a:pt x="1068" y="387"/>
                  <a:pt x="896" y="387"/>
                  <a:pt x="755" y="306"/>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533">
            <a:extLst>
              <a:ext uri="{FF2B5EF4-FFF2-40B4-BE49-F238E27FC236}">
                <a16:creationId xmlns:a16="http://schemas.microsoft.com/office/drawing/2014/main" id="{9428E0E7-61F8-7049-878A-13CC54088D6A}"/>
              </a:ext>
            </a:extLst>
          </p:cNvPr>
          <p:cNvSpPr/>
          <p:nvPr/>
        </p:nvSpPr>
        <p:spPr>
          <a:xfrm>
            <a:off x="5625716" y="4948150"/>
            <a:ext cx="941818" cy="479007"/>
          </a:xfrm>
          <a:custGeom>
            <a:avLst/>
            <a:gdLst/>
            <a:ahLst/>
            <a:cxnLst>
              <a:cxn ang="3cd4">
                <a:pos x="hc" y="t"/>
              </a:cxn>
              <a:cxn ang="cd2">
                <a:pos x="l" y="vc"/>
              </a:cxn>
              <a:cxn ang="cd4">
                <a:pos x="hc" y="b"/>
              </a:cxn>
              <a:cxn ang="0">
                <a:pos x="r" y="vc"/>
              </a:cxn>
            </a:cxnLst>
            <a:rect l="l" t="t" r="r" b="b"/>
            <a:pathLst>
              <a:path w="1513" h="770">
                <a:moveTo>
                  <a:pt x="648" y="29"/>
                </a:moveTo>
                <a:lnTo>
                  <a:pt x="0" y="403"/>
                </a:lnTo>
                <a:lnTo>
                  <a:pt x="529" y="709"/>
                </a:lnTo>
                <a:cubicBezTo>
                  <a:pt x="670" y="790"/>
                  <a:pt x="842" y="790"/>
                  <a:pt x="982" y="709"/>
                </a:cubicBezTo>
                <a:lnTo>
                  <a:pt x="1513" y="403"/>
                </a:lnTo>
                <a:lnTo>
                  <a:pt x="864" y="29"/>
                </a:lnTo>
                <a:cubicBezTo>
                  <a:pt x="797" y="-10"/>
                  <a:pt x="715" y="-10"/>
                  <a:pt x="648" y="29"/>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7" name="Freeform: Shape 534">
            <a:extLst>
              <a:ext uri="{FF2B5EF4-FFF2-40B4-BE49-F238E27FC236}">
                <a16:creationId xmlns:a16="http://schemas.microsoft.com/office/drawing/2014/main" id="{737409D9-BF00-F74F-9F15-8FFB20ED75F5}"/>
              </a:ext>
            </a:extLst>
          </p:cNvPr>
          <p:cNvSpPr/>
          <p:nvPr/>
        </p:nvSpPr>
        <p:spPr>
          <a:xfrm>
            <a:off x="6865280" y="4143371"/>
            <a:ext cx="1223367" cy="1370993"/>
          </a:xfrm>
          <a:custGeom>
            <a:avLst/>
            <a:gdLst/>
            <a:ahLst/>
            <a:cxnLst>
              <a:cxn ang="3cd4">
                <a:pos x="hc" y="t"/>
              </a:cxn>
              <a:cxn ang="cd2">
                <a:pos x="l" y="vc"/>
              </a:cxn>
              <a:cxn ang="cd4">
                <a:pos x="hc" y="b"/>
              </a:cxn>
              <a:cxn ang="0">
                <a:pos x="r" y="vc"/>
              </a:cxn>
            </a:cxnLst>
            <a:rect l="l" t="t" r="r" b="b"/>
            <a:pathLst>
              <a:path w="1965" h="2202">
                <a:moveTo>
                  <a:pt x="601" y="1072"/>
                </a:moveTo>
                <a:lnTo>
                  <a:pt x="0" y="1418"/>
                </a:ln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658"/>
                </a:lnTo>
                <a:cubicBezTo>
                  <a:pt x="1965" y="581"/>
                  <a:pt x="1923" y="510"/>
                  <a:pt x="1857" y="472"/>
                </a:cubicBezTo>
                <a:lnTo>
                  <a:pt x="1090" y="29"/>
                </a:lnTo>
                <a:cubicBezTo>
                  <a:pt x="1024" y="-10"/>
                  <a:pt x="942" y="-10"/>
                  <a:pt x="875" y="29"/>
                </a:cubicBezTo>
                <a:lnTo>
                  <a:pt x="828" y="56"/>
                </a:lnTo>
                <a:lnTo>
                  <a:pt x="828" y="679"/>
                </a:lnTo>
                <a:cubicBezTo>
                  <a:pt x="828" y="841"/>
                  <a:pt x="741" y="991"/>
                  <a:pt x="601" y="1072"/>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8" name="Freeform: Shape 535">
            <a:extLst>
              <a:ext uri="{FF2B5EF4-FFF2-40B4-BE49-F238E27FC236}">
                <a16:creationId xmlns:a16="http://schemas.microsoft.com/office/drawing/2014/main" id="{D1689DDD-93AA-5F4E-B5D8-AFBCC3610E42}"/>
              </a:ext>
            </a:extLst>
          </p:cNvPr>
          <p:cNvSpPr/>
          <p:nvPr/>
        </p:nvSpPr>
        <p:spPr>
          <a:xfrm>
            <a:off x="6865280" y="4178253"/>
            <a:ext cx="515135" cy="847761"/>
          </a:xfrm>
          <a:custGeom>
            <a:avLst/>
            <a:gdLst/>
            <a:ahLst/>
            <a:cxnLst>
              <a:cxn ang="3cd4">
                <a:pos x="hc" y="t"/>
              </a:cxn>
              <a:cxn ang="cd2">
                <a:pos x="l" y="vc"/>
              </a:cxn>
              <a:cxn ang="cd4">
                <a:pos x="hc" y="b"/>
              </a:cxn>
              <a:cxn ang="0">
                <a:pos x="r" y="vc"/>
              </a:cxn>
            </a:cxnLst>
            <a:rect l="l" t="t" r="r" b="b"/>
            <a:pathLst>
              <a:path w="828" h="1362">
                <a:moveTo>
                  <a:pt x="0" y="602"/>
                </a:moveTo>
                <a:lnTo>
                  <a:pt x="0" y="1362"/>
                </a:lnTo>
                <a:lnTo>
                  <a:pt x="601" y="1016"/>
                </a:lnTo>
                <a:cubicBezTo>
                  <a:pt x="741" y="935"/>
                  <a:pt x="828" y="785"/>
                  <a:pt x="828" y="623"/>
                </a:cubicBezTo>
                <a:lnTo>
                  <a:pt x="828" y="0"/>
                </a:lnTo>
                <a:lnTo>
                  <a:pt x="109" y="416"/>
                </a:lnTo>
                <a:cubicBezTo>
                  <a:pt x="42" y="454"/>
                  <a:pt x="0" y="525"/>
                  <a:pt x="0" y="602"/>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536">
            <a:extLst>
              <a:ext uri="{FF2B5EF4-FFF2-40B4-BE49-F238E27FC236}">
                <a16:creationId xmlns:a16="http://schemas.microsoft.com/office/drawing/2014/main" id="{09B9AC48-F712-5D46-8A9B-5E9EFFC7780B}"/>
              </a:ext>
            </a:extLst>
          </p:cNvPr>
          <p:cNvSpPr/>
          <p:nvPr/>
        </p:nvSpPr>
        <p:spPr>
          <a:xfrm>
            <a:off x="4103359" y="4143371"/>
            <a:ext cx="1223367" cy="1370993"/>
          </a:xfrm>
          <a:custGeom>
            <a:avLst/>
            <a:gdLst/>
            <a:ahLst/>
            <a:cxnLst>
              <a:cxn ang="3cd4">
                <a:pos x="hc" y="t"/>
              </a:cxn>
              <a:cxn ang="cd2">
                <a:pos x="l" y="vc"/>
              </a:cxn>
              <a:cxn ang="cd4">
                <a:pos x="hc" y="b"/>
              </a:cxn>
              <a:cxn ang="0">
                <a:pos x="r" y="vc"/>
              </a:cxn>
            </a:cxnLst>
            <a:rect l="l" t="t" r="r" b="b"/>
            <a:pathLst>
              <a:path w="1965" h="2202">
                <a:moveTo>
                  <a:pt x="1137" y="679"/>
                </a:moveTo>
                <a:lnTo>
                  <a:pt x="1137" y="56"/>
                </a:lnTo>
                <a:lnTo>
                  <a:pt x="1090" y="29"/>
                </a:lnTo>
                <a:cubicBezTo>
                  <a:pt x="1024" y="-10"/>
                  <a:pt x="942" y="-10"/>
                  <a:pt x="875" y="29"/>
                </a:cubicBezTo>
                <a:lnTo>
                  <a:pt x="109" y="472"/>
                </a:lnTo>
                <a:cubicBezTo>
                  <a:pt x="42" y="510"/>
                  <a:pt x="0" y="581"/>
                  <a:pt x="0" y="658"/>
                </a:cubicBez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1418"/>
                </a:lnTo>
                <a:lnTo>
                  <a:pt x="1364" y="1072"/>
                </a:lnTo>
                <a:cubicBezTo>
                  <a:pt x="1224" y="991"/>
                  <a:pt x="1137" y="841"/>
                  <a:pt x="1137" y="679"/>
                </a:cubicBezTo>
                <a:close/>
              </a:path>
            </a:pathLst>
          </a:custGeom>
          <a:solidFill>
            <a:srgbClr val="EF4A2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537">
            <a:extLst>
              <a:ext uri="{FF2B5EF4-FFF2-40B4-BE49-F238E27FC236}">
                <a16:creationId xmlns:a16="http://schemas.microsoft.com/office/drawing/2014/main" id="{AA9E2443-08B4-C44D-AEBD-54ECC8BF22E9}"/>
              </a:ext>
            </a:extLst>
          </p:cNvPr>
          <p:cNvSpPr/>
          <p:nvPr/>
        </p:nvSpPr>
        <p:spPr>
          <a:xfrm>
            <a:off x="4811590" y="4178253"/>
            <a:ext cx="515135" cy="847761"/>
          </a:xfrm>
          <a:custGeom>
            <a:avLst/>
            <a:gdLst/>
            <a:ahLst/>
            <a:cxnLst>
              <a:cxn ang="3cd4">
                <a:pos x="hc" y="t"/>
              </a:cxn>
              <a:cxn ang="cd2">
                <a:pos x="l" y="vc"/>
              </a:cxn>
              <a:cxn ang="cd4">
                <a:pos x="hc" y="b"/>
              </a:cxn>
              <a:cxn ang="0">
                <a:pos x="r" y="vc"/>
              </a:cxn>
            </a:cxnLst>
            <a:rect l="l" t="t" r="r" b="b"/>
            <a:pathLst>
              <a:path w="828" h="1362">
                <a:moveTo>
                  <a:pt x="720" y="416"/>
                </a:moveTo>
                <a:lnTo>
                  <a:pt x="0" y="0"/>
                </a:lnTo>
                <a:lnTo>
                  <a:pt x="0" y="623"/>
                </a:lnTo>
                <a:cubicBezTo>
                  <a:pt x="0" y="785"/>
                  <a:pt x="87" y="935"/>
                  <a:pt x="227" y="1016"/>
                </a:cubicBezTo>
                <a:lnTo>
                  <a:pt x="828" y="1362"/>
                </a:lnTo>
                <a:lnTo>
                  <a:pt x="828" y="602"/>
                </a:lnTo>
                <a:cubicBezTo>
                  <a:pt x="828" y="525"/>
                  <a:pt x="786" y="454"/>
                  <a:pt x="720" y="416"/>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TextBox 17">
            <a:extLst>
              <a:ext uri="{FF2B5EF4-FFF2-40B4-BE49-F238E27FC236}">
                <a16:creationId xmlns:a16="http://schemas.microsoft.com/office/drawing/2014/main" id="{A84930C5-BF36-E445-9477-ED3DA4BB3FDD}"/>
              </a:ext>
            </a:extLst>
          </p:cNvPr>
          <p:cNvSpPr txBox="1"/>
          <p:nvPr/>
        </p:nvSpPr>
        <p:spPr>
          <a:xfrm>
            <a:off x="5302860" y="3196331"/>
            <a:ext cx="1586280" cy="1661993"/>
          </a:xfrm>
          <a:prstGeom prst="rect">
            <a:avLst/>
          </a:prstGeom>
          <a:noFill/>
        </p:spPr>
        <p:txBody>
          <a:bodyPr wrap="square" rtlCol="0" anchor="ctr">
            <a:spAutoFit/>
          </a:bodyPr>
          <a:lstStyle/>
          <a:p>
            <a:pPr algn="ctr"/>
            <a:r>
              <a:rPr lang="en-US" sz="1700" b="1" spc="-15">
                <a:solidFill>
                  <a:srgbClr val="009BA6"/>
                </a:solidFill>
                <a:latin typeface="Poppins" panose="00000500000000000000" pitchFamily="2" charset="0"/>
                <a:cs typeface="Poppins" panose="00000500000000000000" pitchFamily="2" charset="0"/>
              </a:rPr>
              <a:t>The platform integrates several types of data</a:t>
            </a:r>
          </a:p>
        </p:txBody>
      </p:sp>
      <p:pic>
        <p:nvPicPr>
          <p:cNvPr id="7" name="Graphic 6" descr="Bar chart outline">
            <a:extLst>
              <a:ext uri="{FF2B5EF4-FFF2-40B4-BE49-F238E27FC236}">
                <a16:creationId xmlns:a16="http://schemas.microsoft.com/office/drawing/2014/main" id="{113D8E22-951A-11E8-F852-B3516D0DF0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1873230"/>
            <a:ext cx="685800" cy="685800"/>
          </a:xfrm>
          <a:prstGeom prst="rect">
            <a:avLst/>
          </a:prstGeom>
        </p:spPr>
      </p:pic>
      <p:pic>
        <p:nvPicPr>
          <p:cNvPr id="37" name="Graphic 36" descr="Bar chart outline">
            <a:extLst>
              <a:ext uri="{FF2B5EF4-FFF2-40B4-BE49-F238E27FC236}">
                <a16:creationId xmlns:a16="http://schemas.microsoft.com/office/drawing/2014/main" id="{EC98E98A-C231-43EB-77ED-08D791E157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2803527"/>
            <a:ext cx="685800" cy="685800"/>
          </a:xfrm>
          <a:prstGeom prst="rect">
            <a:avLst/>
          </a:prstGeom>
        </p:spPr>
      </p:pic>
      <p:pic>
        <p:nvPicPr>
          <p:cNvPr id="38" name="Graphic 37" descr="Bar chart outline">
            <a:extLst>
              <a:ext uri="{FF2B5EF4-FFF2-40B4-BE49-F238E27FC236}">
                <a16:creationId xmlns:a16="http://schemas.microsoft.com/office/drawing/2014/main" id="{EA68DC76-AD6B-57D8-0D77-F42A5DE11A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4485967"/>
            <a:ext cx="685800" cy="685800"/>
          </a:xfrm>
          <a:prstGeom prst="rect">
            <a:avLst/>
          </a:prstGeom>
        </p:spPr>
      </p:pic>
      <p:pic>
        <p:nvPicPr>
          <p:cNvPr id="39" name="Graphic 38" descr="Bar chart outline">
            <a:extLst>
              <a:ext uri="{FF2B5EF4-FFF2-40B4-BE49-F238E27FC236}">
                <a16:creationId xmlns:a16="http://schemas.microsoft.com/office/drawing/2014/main" id="{40AE81AF-6FBD-44DF-B028-841EF90D07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5399012"/>
            <a:ext cx="685800" cy="685800"/>
          </a:xfrm>
          <a:prstGeom prst="rect">
            <a:avLst/>
          </a:prstGeom>
        </p:spPr>
      </p:pic>
      <p:pic>
        <p:nvPicPr>
          <p:cNvPr id="40" name="Graphic 39" descr="Bar chart outline">
            <a:extLst>
              <a:ext uri="{FF2B5EF4-FFF2-40B4-BE49-F238E27FC236}">
                <a16:creationId xmlns:a16="http://schemas.microsoft.com/office/drawing/2014/main" id="{811C0F21-8001-6E34-47B8-C244CFDDC50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2803527"/>
            <a:ext cx="685800" cy="685800"/>
          </a:xfrm>
          <a:prstGeom prst="rect">
            <a:avLst/>
          </a:prstGeom>
        </p:spPr>
      </p:pic>
      <p:pic>
        <p:nvPicPr>
          <p:cNvPr id="41" name="Graphic 40" descr="Bar chart outline">
            <a:extLst>
              <a:ext uri="{FF2B5EF4-FFF2-40B4-BE49-F238E27FC236}">
                <a16:creationId xmlns:a16="http://schemas.microsoft.com/office/drawing/2014/main" id="{9900EF58-9933-6DF0-FBF9-72A8E17FB78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4485967"/>
            <a:ext cx="685800" cy="685800"/>
          </a:xfrm>
          <a:prstGeom prst="rect">
            <a:avLst/>
          </a:prstGeom>
        </p:spPr>
      </p:pic>
      <p:sp>
        <p:nvSpPr>
          <p:cNvPr id="34" name="Rectangle 33">
            <a:extLst>
              <a:ext uri="{FF2B5EF4-FFF2-40B4-BE49-F238E27FC236}">
                <a16:creationId xmlns:a16="http://schemas.microsoft.com/office/drawing/2014/main" id="{EEBA9891-2E7C-C57F-71EF-7B511FCE19C9}"/>
              </a:ext>
            </a:extLst>
          </p:cNvPr>
          <p:cNvSpPr/>
          <p:nvPr/>
        </p:nvSpPr>
        <p:spPr>
          <a:xfrm>
            <a:off x="5442391" y="2991950"/>
            <a:ext cx="1362970" cy="20973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0" dirty="0">
                <a:solidFill>
                  <a:schemeClr val="tx1"/>
                </a:solidFill>
              </a:rPr>
              <a:t>?</a:t>
            </a:r>
          </a:p>
        </p:txBody>
      </p:sp>
    </p:spTree>
    <p:extLst>
      <p:ext uri="{BB962C8B-B14F-4D97-AF65-F5344CB8AC3E}">
        <p14:creationId xmlns:p14="http://schemas.microsoft.com/office/powerpoint/2010/main" val="3915874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CCDPH PUBLIC HEALTH DATA SHARING ECOSYSTEM</a:t>
            </a:r>
          </a:p>
        </p:txBody>
      </p:sp>
      <p:sp>
        <p:nvSpPr>
          <p:cNvPr id="5" name="TextBox 4">
            <a:extLst>
              <a:ext uri="{FF2B5EF4-FFF2-40B4-BE49-F238E27FC236}">
                <a16:creationId xmlns:a16="http://schemas.microsoft.com/office/drawing/2014/main" id="{17DB3A94-2FA2-4836-9BAD-D8668B266769}"/>
              </a:ext>
            </a:extLst>
          </p:cNvPr>
          <p:cNvSpPr txBox="1"/>
          <p:nvPr/>
        </p:nvSpPr>
        <p:spPr>
          <a:xfrm>
            <a:off x="0" y="1140874"/>
            <a:ext cx="12192000" cy="617477"/>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atlas will be an important component of CCDPH’s broader, multi-platform public health awareness, </a:t>
            </a:r>
          </a:p>
          <a:p>
            <a:pPr algn="ctr">
              <a:lnSpc>
                <a:spcPts val="2100"/>
              </a:lnSpc>
            </a:pPr>
            <a:r>
              <a:rPr lang="en-US" sz="1500" spc="-60" dirty="0">
                <a:latin typeface="Poppins" panose="00000500000000000000" pitchFamily="2" charset="0"/>
                <a:cs typeface="Poppins" panose="00000500000000000000" pitchFamily="2" charset="0"/>
              </a:rPr>
              <a:t>data and code sharing ecosystem.</a:t>
            </a:r>
          </a:p>
        </p:txBody>
      </p:sp>
      <p:grpSp>
        <p:nvGrpSpPr>
          <p:cNvPr id="10" name="Group 9">
            <a:extLst>
              <a:ext uri="{FF2B5EF4-FFF2-40B4-BE49-F238E27FC236}">
                <a16:creationId xmlns:a16="http://schemas.microsoft.com/office/drawing/2014/main" id="{CA9941E1-298A-A294-4B8F-9C10EEDA9A03}"/>
              </a:ext>
            </a:extLst>
          </p:cNvPr>
          <p:cNvGrpSpPr/>
          <p:nvPr/>
        </p:nvGrpSpPr>
        <p:grpSpPr>
          <a:xfrm>
            <a:off x="509451" y="1713159"/>
            <a:ext cx="5586549" cy="2398879"/>
            <a:chOff x="509451" y="1517560"/>
            <a:chExt cx="5586549" cy="2398879"/>
          </a:xfrm>
        </p:grpSpPr>
        <p:sp>
          <p:nvSpPr>
            <p:cNvPr id="55" name="TextBox 54">
              <a:extLst>
                <a:ext uri="{FF2B5EF4-FFF2-40B4-BE49-F238E27FC236}">
                  <a16:creationId xmlns:a16="http://schemas.microsoft.com/office/drawing/2014/main" id="{94824388-1A5E-B8DD-0349-3A8D939B0871}"/>
                </a:ext>
              </a:extLst>
            </p:cNvPr>
            <p:cNvSpPr txBox="1"/>
            <p:nvPr/>
          </p:nvSpPr>
          <p:spPr>
            <a:xfrm>
              <a:off x="509451" y="2188899"/>
              <a:ext cx="2892334" cy="584775"/>
            </a:xfrm>
            <a:prstGeom prst="rect">
              <a:avLst/>
            </a:prstGeom>
            <a:noFill/>
          </p:spPr>
          <p:txBody>
            <a:bodyPr wrap="square" rtlCol="0" anchor="b" anchorCtr="0">
              <a:spAutoFit/>
            </a:bodyPr>
            <a:lstStyle/>
            <a:p>
              <a:pPr algn="r"/>
              <a:r>
                <a:rPr lang="en-US" sz="1600" b="1" dirty="0">
                  <a:solidFill>
                    <a:srgbClr val="009BA6"/>
                  </a:solidFill>
                  <a:latin typeface="Poppins" pitchFamily="2" charset="77"/>
                  <a:ea typeface="League Spartan" charset="0"/>
                  <a:cs typeface="Poppins" pitchFamily="2" charset="77"/>
                </a:rPr>
                <a:t>SUBURBAN COOK COUNTY HEALTH ATLAS</a:t>
              </a:r>
            </a:p>
          </p:txBody>
        </p:sp>
        <p:sp>
          <p:nvSpPr>
            <p:cNvPr id="56" name="Subtitle 2">
              <a:extLst>
                <a:ext uri="{FF2B5EF4-FFF2-40B4-BE49-F238E27FC236}">
                  <a16:creationId xmlns:a16="http://schemas.microsoft.com/office/drawing/2014/main" id="{6D63248E-C74F-D553-3B6E-9DC6F798EDB3}"/>
                </a:ext>
              </a:extLst>
            </p:cNvPr>
            <p:cNvSpPr txBox="1">
              <a:spLocks/>
            </p:cNvSpPr>
            <p:nvPr/>
          </p:nvSpPr>
          <p:spPr>
            <a:xfrm>
              <a:off x="509451" y="2809390"/>
              <a:ext cx="2892334"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Comprehensive, online health indicator data exploration and visualization tools designed for the broadest range of users</a:t>
              </a:r>
            </a:p>
          </p:txBody>
        </p:sp>
        <p:grpSp>
          <p:nvGrpSpPr>
            <p:cNvPr id="6" name="Group 5">
              <a:extLst>
                <a:ext uri="{FF2B5EF4-FFF2-40B4-BE49-F238E27FC236}">
                  <a16:creationId xmlns:a16="http://schemas.microsoft.com/office/drawing/2014/main" id="{4BB5F95B-E616-561A-A490-5EBA906D12E8}"/>
                </a:ext>
              </a:extLst>
            </p:cNvPr>
            <p:cNvGrpSpPr/>
            <p:nvPr/>
          </p:nvGrpSpPr>
          <p:grpSpPr>
            <a:xfrm>
              <a:off x="3697122" y="1517560"/>
              <a:ext cx="2398878" cy="2398879"/>
              <a:chOff x="3697122" y="1517560"/>
              <a:chExt cx="2398878" cy="2398879"/>
            </a:xfrm>
          </p:grpSpPr>
          <p:sp>
            <p:nvSpPr>
              <p:cNvPr id="42" name="Freeform 3">
                <a:extLst>
                  <a:ext uri="{FF2B5EF4-FFF2-40B4-BE49-F238E27FC236}">
                    <a16:creationId xmlns:a16="http://schemas.microsoft.com/office/drawing/2014/main" id="{5235B0A9-535A-2EA5-E414-1412A0528638}"/>
                  </a:ext>
                </a:extLst>
              </p:cNvPr>
              <p:cNvSpPr>
                <a:spLocks noChangeArrowheads="1"/>
              </p:cNvSpPr>
              <p:nvPr/>
            </p:nvSpPr>
            <p:spPr bwMode="auto">
              <a:xfrm>
                <a:off x="3697122" y="1517560"/>
                <a:ext cx="2398878" cy="2398879"/>
              </a:xfrm>
              <a:custGeom>
                <a:avLst/>
                <a:gdLst>
                  <a:gd name="T0" fmla="*/ 6069 w 7009"/>
                  <a:gd name="T1" fmla="*/ 3563 h 7008"/>
                  <a:gd name="T2" fmla="*/ 6069 w 7009"/>
                  <a:gd name="T3" fmla="*/ 3563 h 7008"/>
                  <a:gd name="T4" fmla="*/ 6687 w 7009"/>
                  <a:gd name="T5" fmla="*/ 3749 h 7008"/>
                  <a:gd name="T6" fmla="*/ 6687 w 7009"/>
                  <a:gd name="T7" fmla="*/ 3749 h 7008"/>
                  <a:gd name="T8" fmla="*/ 7008 w 7009"/>
                  <a:gd name="T9" fmla="*/ 3550 h 7008"/>
                  <a:gd name="T10" fmla="*/ 7008 w 7009"/>
                  <a:gd name="T11" fmla="*/ 1579 h 7008"/>
                  <a:gd name="T12" fmla="*/ 5051 w 7009"/>
                  <a:gd name="T13" fmla="*/ 1579 h 7008"/>
                  <a:gd name="T14" fmla="*/ 5051 w 7009"/>
                  <a:gd name="T15" fmla="*/ 1579 h 7008"/>
                  <a:gd name="T16" fmla="*/ 4853 w 7009"/>
                  <a:gd name="T17" fmla="*/ 1258 h 7008"/>
                  <a:gd name="T18" fmla="*/ 4853 w 7009"/>
                  <a:gd name="T19" fmla="*/ 1258 h 7008"/>
                  <a:gd name="T20" fmla="*/ 5029 w 7009"/>
                  <a:gd name="T21" fmla="*/ 639 h 7008"/>
                  <a:gd name="T22" fmla="*/ 5029 w 7009"/>
                  <a:gd name="T23" fmla="*/ 639 h 7008"/>
                  <a:gd name="T24" fmla="*/ 4296 w 7009"/>
                  <a:gd name="T25" fmla="*/ 0 h 7008"/>
                  <a:gd name="T26" fmla="*/ 4296 w 7009"/>
                  <a:gd name="T27" fmla="*/ 0 h 7008"/>
                  <a:gd name="T28" fmla="*/ 3564 w 7009"/>
                  <a:gd name="T29" fmla="*/ 639 h 7008"/>
                  <a:gd name="T30" fmla="*/ 3564 w 7009"/>
                  <a:gd name="T31" fmla="*/ 639 h 7008"/>
                  <a:gd name="T32" fmla="*/ 3750 w 7009"/>
                  <a:gd name="T33" fmla="*/ 1258 h 7008"/>
                  <a:gd name="T34" fmla="*/ 3750 w 7009"/>
                  <a:gd name="T35" fmla="*/ 1258 h 7008"/>
                  <a:gd name="T36" fmla="*/ 3550 w 7009"/>
                  <a:gd name="T37" fmla="*/ 1579 h 7008"/>
                  <a:gd name="T38" fmla="*/ 1579 w 7009"/>
                  <a:gd name="T39" fmla="*/ 1579 h 7008"/>
                  <a:gd name="T40" fmla="*/ 1579 w 7009"/>
                  <a:gd name="T41" fmla="*/ 1579 h 7008"/>
                  <a:gd name="T42" fmla="*/ 1579 w 7009"/>
                  <a:gd name="T43" fmla="*/ 3550 h 7008"/>
                  <a:gd name="T44" fmla="*/ 1579 w 7009"/>
                  <a:gd name="T45" fmla="*/ 3550 h 7008"/>
                  <a:gd name="T46" fmla="*/ 1259 w 7009"/>
                  <a:gd name="T47" fmla="*/ 3749 h 7008"/>
                  <a:gd name="T48" fmla="*/ 1259 w 7009"/>
                  <a:gd name="T49" fmla="*/ 3749 h 7008"/>
                  <a:gd name="T50" fmla="*/ 640 w 7009"/>
                  <a:gd name="T51" fmla="*/ 3563 h 7008"/>
                  <a:gd name="T52" fmla="*/ 640 w 7009"/>
                  <a:gd name="T53" fmla="*/ 3563 h 7008"/>
                  <a:gd name="T54" fmla="*/ 0 w 7009"/>
                  <a:gd name="T55" fmla="*/ 4296 h 7008"/>
                  <a:gd name="T56" fmla="*/ 0 w 7009"/>
                  <a:gd name="T57" fmla="*/ 4296 h 7008"/>
                  <a:gd name="T58" fmla="*/ 640 w 7009"/>
                  <a:gd name="T59" fmla="*/ 5028 h 7008"/>
                  <a:gd name="T60" fmla="*/ 640 w 7009"/>
                  <a:gd name="T61" fmla="*/ 5028 h 7008"/>
                  <a:gd name="T62" fmla="*/ 1259 w 7009"/>
                  <a:gd name="T63" fmla="*/ 4853 h 7008"/>
                  <a:gd name="T64" fmla="*/ 1259 w 7009"/>
                  <a:gd name="T65" fmla="*/ 4853 h 7008"/>
                  <a:gd name="T66" fmla="*/ 1579 w 7009"/>
                  <a:gd name="T67" fmla="*/ 5050 h 7008"/>
                  <a:gd name="T68" fmla="*/ 1579 w 7009"/>
                  <a:gd name="T69" fmla="*/ 7007 h 7008"/>
                  <a:gd name="T70" fmla="*/ 1579 w 7009"/>
                  <a:gd name="T71" fmla="*/ 6631 h 7008"/>
                  <a:gd name="T72" fmla="*/ 1579 w 7009"/>
                  <a:gd name="T73" fmla="*/ 7007 h 7008"/>
                  <a:gd name="T74" fmla="*/ 3550 w 7009"/>
                  <a:gd name="T75" fmla="*/ 7007 h 7008"/>
                  <a:gd name="T76" fmla="*/ 3550 w 7009"/>
                  <a:gd name="T77" fmla="*/ 7007 h 7008"/>
                  <a:gd name="T78" fmla="*/ 3750 w 7009"/>
                  <a:gd name="T79" fmla="*/ 6686 h 7008"/>
                  <a:gd name="T80" fmla="*/ 3750 w 7009"/>
                  <a:gd name="T81" fmla="*/ 6686 h 7008"/>
                  <a:gd name="T82" fmla="*/ 3564 w 7009"/>
                  <a:gd name="T83" fmla="*/ 6067 h 7008"/>
                  <a:gd name="T84" fmla="*/ 3564 w 7009"/>
                  <a:gd name="T85" fmla="*/ 6067 h 7008"/>
                  <a:gd name="T86" fmla="*/ 4296 w 7009"/>
                  <a:gd name="T87" fmla="*/ 5429 h 7008"/>
                  <a:gd name="T88" fmla="*/ 4296 w 7009"/>
                  <a:gd name="T89" fmla="*/ 5429 h 7008"/>
                  <a:gd name="T90" fmla="*/ 5029 w 7009"/>
                  <a:gd name="T91" fmla="*/ 6067 h 7008"/>
                  <a:gd name="T92" fmla="*/ 5029 w 7009"/>
                  <a:gd name="T93" fmla="*/ 6067 h 7008"/>
                  <a:gd name="T94" fmla="*/ 4853 w 7009"/>
                  <a:gd name="T95" fmla="*/ 6686 h 7008"/>
                  <a:gd name="T96" fmla="*/ 4853 w 7009"/>
                  <a:gd name="T97" fmla="*/ 6686 h 7008"/>
                  <a:gd name="T98" fmla="*/ 5051 w 7009"/>
                  <a:gd name="T99" fmla="*/ 7007 h 7008"/>
                  <a:gd name="T100" fmla="*/ 7008 w 7009"/>
                  <a:gd name="T101" fmla="*/ 7007 h 7008"/>
                  <a:gd name="T102" fmla="*/ 7008 w 7009"/>
                  <a:gd name="T103" fmla="*/ 5051 h 7008"/>
                  <a:gd name="T104" fmla="*/ 7008 w 7009"/>
                  <a:gd name="T105" fmla="*/ 5051 h 7008"/>
                  <a:gd name="T106" fmla="*/ 6687 w 7009"/>
                  <a:gd name="T107" fmla="*/ 4853 h 7008"/>
                  <a:gd name="T108" fmla="*/ 6687 w 7009"/>
                  <a:gd name="T109" fmla="*/ 4853 h 7008"/>
                  <a:gd name="T110" fmla="*/ 6069 w 7009"/>
                  <a:gd name="T111" fmla="*/ 5028 h 7008"/>
                  <a:gd name="T112" fmla="*/ 6069 w 7009"/>
                  <a:gd name="T113" fmla="*/ 5028 h 7008"/>
                  <a:gd name="T114" fmla="*/ 5430 w 7009"/>
                  <a:gd name="T115" fmla="*/ 4296 h 7008"/>
                  <a:gd name="T116" fmla="*/ 5430 w 7009"/>
                  <a:gd name="T117" fmla="*/ 4296 h 7008"/>
                  <a:gd name="T118" fmla="*/ 6069 w 7009"/>
                  <a:gd name="T119" fmla="*/ 3563 h 7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09" h="7008">
                    <a:moveTo>
                      <a:pt x="6069" y="3563"/>
                    </a:moveTo>
                    <a:lnTo>
                      <a:pt x="6069" y="3563"/>
                    </a:lnTo>
                    <a:cubicBezTo>
                      <a:pt x="6238" y="3563"/>
                      <a:pt x="6472" y="3640"/>
                      <a:pt x="6687" y="3749"/>
                    </a:cubicBezTo>
                    <a:lnTo>
                      <a:pt x="6687" y="3749"/>
                    </a:lnTo>
                    <a:cubicBezTo>
                      <a:pt x="6834" y="3824"/>
                      <a:pt x="7008" y="3715"/>
                      <a:pt x="7008" y="3550"/>
                    </a:cubicBezTo>
                    <a:lnTo>
                      <a:pt x="7008" y="1579"/>
                    </a:lnTo>
                    <a:lnTo>
                      <a:pt x="5051" y="1579"/>
                    </a:lnTo>
                    <a:lnTo>
                      <a:pt x="5051" y="1579"/>
                    </a:lnTo>
                    <a:cubicBezTo>
                      <a:pt x="4886" y="1579"/>
                      <a:pt x="4781" y="1407"/>
                      <a:pt x="4853" y="1258"/>
                    </a:cubicBezTo>
                    <a:lnTo>
                      <a:pt x="4853" y="1258"/>
                    </a:lnTo>
                    <a:cubicBezTo>
                      <a:pt x="4958" y="1043"/>
                      <a:pt x="5029" y="810"/>
                      <a:pt x="5029" y="639"/>
                    </a:cubicBezTo>
                    <a:lnTo>
                      <a:pt x="5029" y="639"/>
                    </a:lnTo>
                    <a:cubicBezTo>
                      <a:pt x="5029" y="224"/>
                      <a:pt x="4701" y="0"/>
                      <a:pt x="4296" y="0"/>
                    </a:cubicBezTo>
                    <a:lnTo>
                      <a:pt x="4296" y="0"/>
                    </a:lnTo>
                    <a:cubicBezTo>
                      <a:pt x="3892" y="0"/>
                      <a:pt x="3564" y="224"/>
                      <a:pt x="3564" y="639"/>
                    </a:cubicBezTo>
                    <a:lnTo>
                      <a:pt x="3564" y="639"/>
                    </a:lnTo>
                    <a:cubicBezTo>
                      <a:pt x="3564" y="810"/>
                      <a:pt x="3640" y="1042"/>
                      <a:pt x="3750" y="1258"/>
                    </a:cubicBezTo>
                    <a:lnTo>
                      <a:pt x="3750" y="1258"/>
                    </a:lnTo>
                    <a:cubicBezTo>
                      <a:pt x="3824" y="1405"/>
                      <a:pt x="3715" y="1579"/>
                      <a:pt x="3550" y="1579"/>
                    </a:cubicBezTo>
                    <a:lnTo>
                      <a:pt x="1579" y="1579"/>
                    </a:lnTo>
                    <a:lnTo>
                      <a:pt x="1579" y="1579"/>
                    </a:lnTo>
                    <a:lnTo>
                      <a:pt x="1579" y="3550"/>
                    </a:lnTo>
                    <a:lnTo>
                      <a:pt x="1579" y="3550"/>
                    </a:lnTo>
                    <a:cubicBezTo>
                      <a:pt x="1579" y="3715"/>
                      <a:pt x="1405" y="3824"/>
                      <a:pt x="1259" y="3749"/>
                    </a:cubicBezTo>
                    <a:lnTo>
                      <a:pt x="1259" y="3749"/>
                    </a:lnTo>
                    <a:cubicBezTo>
                      <a:pt x="1043" y="3640"/>
                      <a:pt x="810" y="3563"/>
                      <a:pt x="640" y="3563"/>
                    </a:cubicBezTo>
                    <a:lnTo>
                      <a:pt x="640" y="3563"/>
                    </a:lnTo>
                    <a:cubicBezTo>
                      <a:pt x="224" y="3563"/>
                      <a:pt x="0" y="3891"/>
                      <a:pt x="0" y="4296"/>
                    </a:cubicBezTo>
                    <a:lnTo>
                      <a:pt x="0" y="4296"/>
                    </a:lnTo>
                    <a:cubicBezTo>
                      <a:pt x="0" y="4701"/>
                      <a:pt x="224" y="5028"/>
                      <a:pt x="640" y="5028"/>
                    </a:cubicBezTo>
                    <a:lnTo>
                      <a:pt x="640" y="5028"/>
                    </a:lnTo>
                    <a:cubicBezTo>
                      <a:pt x="810" y="5028"/>
                      <a:pt x="1043" y="4958"/>
                      <a:pt x="1259" y="4853"/>
                    </a:cubicBezTo>
                    <a:lnTo>
                      <a:pt x="1259" y="4853"/>
                    </a:lnTo>
                    <a:cubicBezTo>
                      <a:pt x="1406" y="4781"/>
                      <a:pt x="1579" y="4886"/>
                      <a:pt x="1579" y="5050"/>
                    </a:cubicBezTo>
                    <a:lnTo>
                      <a:pt x="1579" y="7007"/>
                    </a:lnTo>
                    <a:lnTo>
                      <a:pt x="1579" y="6631"/>
                    </a:lnTo>
                    <a:lnTo>
                      <a:pt x="1579" y="7007"/>
                    </a:lnTo>
                    <a:lnTo>
                      <a:pt x="3550" y="7007"/>
                    </a:lnTo>
                    <a:lnTo>
                      <a:pt x="3550" y="7007"/>
                    </a:lnTo>
                    <a:cubicBezTo>
                      <a:pt x="3715" y="7007"/>
                      <a:pt x="3824" y="6833"/>
                      <a:pt x="3750" y="6686"/>
                    </a:cubicBezTo>
                    <a:lnTo>
                      <a:pt x="3750" y="6686"/>
                    </a:lnTo>
                    <a:cubicBezTo>
                      <a:pt x="3640" y="6471"/>
                      <a:pt x="3564" y="6238"/>
                      <a:pt x="3564" y="6067"/>
                    </a:cubicBezTo>
                    <a:lnTo>
                      <a:pt x="3564" y="6067"/>
                    </a:lnTo>
                    <a:cubicBezTo>
                      <a:pt x="3564" y="5652"/>
                      <a:pt x="3892" y="5429"/>
                      <a:pt x="4296" y="5429"/>
                    </a:cubicBezTo>
                    <a:lnTo>
                      <a:pt x="4296" y="5429"/>
                    </a:lnTo>
                    <a:cubicBezTo>
                      <a:pt x="4701" y="5429"/>
                      <a:pt x="5029" y="5652"/>
                      <a:pt x="5029" y="6067"/>
                    </a:cubicBezTo>
                    <a:lnTo>
                      <a:pt x="5029" y="6067"/>
                    </a:lnTo>
                    <a:cubicBezTo>
                      <a:pt x="5029" y="6238"/>
                      <a:pt x="4958" y="6471"/>
                      <a:pt x="4853" y="6686"/>
                    </a:cubicBezTo>
                    <a:lnTo>
                      <a:pt x="4853" y="6686"/>
                    </a:lnTo>
                    <a:cubicBezTo>
                      <a:pt x="4781" y="6834"/>
                      <a:pt x="4886" y="7007"/>
                      <a:pt x="5051" y="7007"/>
                    </a:cubicBezTo>
                    <a:lnTo>
                      <a:pt x="7008" y="7007"/>
                    </a:lnTo>
                    <a:lnTo>
                      <a:pt x="7008" y="5051"/>
                    </a:lnTo>
                    <a:lnTo>
                      <a:pt x="7008" y="5051"/>
                    </a:lnTo>
                    <a:cubicBezTo>
                      <a:pt x="7008" y="4886"/>
                      <a:pt x="6835" y="4781"/>
                      <a:pt x="6687" y="4853"/>
                    </a:cubicBezTo>
                    <a:lnTo>
                      <a:pt x="6687" y="4853"/>
                    </a:lnTo>
                    <a:cubicBezTo>
                      <a:pt x="6472" y="4958"/>
                      <a:pt x="6239" y="5028"/>
                      <a:pt x="6069" y="5028"/>
                    </a:cubicBezTo>
                    <a:lnTo>
                      <a:pt x="6069" y="5028"/>
                    </a:lnTo>
                    <a:cubicBezTo>
                      <a:pt x="5654" y="5028"/>
                      <a:pt x="5430" y="4701"/>
                      <a:pt x="5430" y="4296"/>
                    </a:cubicBezTo>
                    <a:lnTo>
                      <a:pt x="5430" y="4296"/>
                    </a:lnTo>
                    <a:cubicBezTo>
                      <a:pt x="5430" y="3891"/>
                      <a:pt x="5654" y="3563"/>
                      <a:pt x="6069" y="3563"/>
                    </a:cubicBezTo>
                  </a:path>
                </a:pathLst>
              </a:custGeom>
              <a:solidFill>
                <a:schemeClr val="accent1"/>
              </a:solidFill>
              <a:ln>
                <a:noFill/>
              </a:ln>
              <a:effectLst/>
            </p:spPr>
            <p:txBody>
              <a:bodyPr wrap="none" anchor="ctr"/>
              <a:lstStyle/>
              <a:p>
                <a:endParaRPr lang="en-US" sz="3266"/>
              </a:p>
            </p:txBody>
          </p:sp>
          <p:pic>
            <p:nvPicPr>
              <p:cNvPr id="61" name="Graphic 60" descr="Bar chart outline">
                <a:extLst>
                  <a:ext uri="{FF2B5EF4-FFF2-40B4-BE49-F238E27FC236}">
                    <a16:creationId xmlns:a16="http://schemas.microsoft.com/office/drawing/2014/main" id="{6AA5818A-B4CA-C706-EA68-7EF147DB959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75321" y="2566932"/>
                <a:ext cx="685800" cy="685800"/>
              </a:xfrm>
              <a:prstGeom prst="rect">
                <a:avLst/>
              </a:prstGeom>
            </p:spPr>
          </p:pic>
        </p:grpSp>
      </p:grpSp>
      <p:grpSp>
        <p:nvGrpSpPr>
          <p:cNvPr id="9" name="Group 8">
            <a:extLst>
              <a:ext uri="{FF2B5EF4-FFF2-40B4-BE49-F238E27FC236}">
                <a16:creationId xmlns:a16="http://schemas.microsoft.com/office/drawing/2014/main" id="{E96E391A-223C-AAAD-6571-F41A958F61A1}"/>
              </a:ext>
            </a:extLst>
          </p:cNvPr>
          <p:cNvGrpSpPr/>
          <p:nvPr/>
        </p:nvGrpSpPr>
        <p:grpSpPr>
          <a:xfrm>
            <a:off x="182634" y="2124315"/>
            <a:ext cx="11272094" cy="4386601"/>
            <a:chOff x="182634" y="1928716"/>
            <a:chExt cx="11272094" cy="4386601"/>
          </a:xfrm>
        </p:grpSpPr>
        <p:grpSp>
          <p:nvGrpSpPr>
            <p:cNvPr id="7" name="Group 6">
              <a:extLst>
                <a:ext uri="{FF2B5EF4-FFF2-40B4-BE49-F238E27FC236}">
                  <a16:creationId xmlns:a16="http://schemas.microsoft.com/office/drawing/2014/main" id="{627C2C9C-7DA4-803A-9180-B3541B84FA92}"/>
                </a:ext>
              </a:extLst>
            </p:cNvPr>
            <p:cNvGrpSpPr/>
            <p:nvPr/>
          </p:nvGrpSpPr>
          <p:grpSpPr>
            <a:xfrm>
              <a:off x="5554026" y="2053142"/>
              <a:ext cx="2398878" cy="2398878"/>
              <a:chOff x="5554026" y="2053142"/>
              <a:chExt cx="2398878" cy="2398878"/>
            </a:xfrm>
          </p:grpSpPr>
          <p:sp>
            <p:nvSpPr>
              <p:cNvPr id="43" name="Freeform 5">
                <a:extLst>
                  <a:ext uri="{FF2B5EF4-FFF2-40B4-BE49-F238E27FC236}">
                    <a16:creationId xmlns:a16="http://schemas.microsoft.com/office/drawing/2014/main" id="{4A736D68-2BF5-1D94-43D0-30F7BD6C6E15}"/>
                  </a:ext>
                </a:extLst>
              </p:cNvPr>
              <p:cNvSpPr>
                <a:spLocks noChangeArrowheads="1"/>
              </p:cNvSpPr>
              <p:nvPr/>
            </p:nvSpPr>
            <p:spPr bwMode="auto">
              <a:xfrm>
                <a:off x="5554026" y="2053142"/>
                <a:ext cx="2398878" cy="2398878"/>
              </a:xfrm>
              <a:custGeom>
                <a:avLst/>
                <a:gdLst>
                  <a:gd name="T0" fmla="*/ 6067 w 7007"/>
                  <a:gd name="T1" fmla="*/ 3444 h 7007"/>
                  <a:gd name="T2" fmla="*/ 6067 w 7007"/>
                  <a:gd name="T3" fmla="*/ 3444 h 7007"/>
                  <a:gd name="T4" fmla="*/ 6686 w 7007"/>
                  <a:gd name="T5" fmla="*/ 3258 h 7007"/>
                  <a:gd name="T6" fmla="*/ 6686 w 7007"/>
                  <a:gd name="T7" fmla="*/ 3258 h 7007"/>
                  <a:gd name="T8" fmla="*/ 7006 w 7007"/>
                  <a:gd name="T9" fmla="*/ 3458 h 7007"/>
                  <a:gd name="T10" fmla="*/ 7006 w 7007"/>
                  <a:gd name="T11" fmla="*/ 5428 h 7007"/>
                  <a:gd name="T12" fmla="*/ 5049 w 7007"/>
                  <a:gd name="T13" fmla="*/ 5428 h 7007"/>
                  <a:gd name="T14" fmla="*/ 5049 w 7007"/>
                  <a:gd name="T15" fmla="*/ 5428 h 7007"/>
                  <a:gd name="T16" fmla="*/ 4851 w 7007"/>
                  <a:gd name="T17" fmla="*/ 5748 h 7007"/>
                  <a:gd name="T18" fmla="*/ 4851 w 7007"/>
                  <a:gd name="T19" fmla="*/ 5748 h 7007"/>
                  <a:gd name="T20" fmla="*/ 5027 w 7007"/>
                  <a:gd name="T21" fmla="*/ 6367 h 7007"/>
                  <a:gd name="T22" fmla="*/ 5027 w 7007"/>
                  <a:gd name="T23" fmla="*/ 6367 h 7007"/>
                  <a:gd name="T24" fmla="*/ 4295 w 7007"/>
                  <a:gd name="T25" fmla="*/ 7006 h 7007"/>
                  <a:gd name="T26" fmla="*/ 4295 w 7007"/>
                  <a:gd name="T27" fmla="*/ 7006 h 7007"/>
                  <a:gd name="T28" fmla="*/ 3562 w 7007"/>
                  <a:gd name="T29" fmla="*/ 6367 h 7007"/>
                  <a:gd name="T30" fmla="*/ 3562 w 7007"/>
                  <a:gd name="T31" fmla="*/ 6367 h 7007"/>
                  <a:gd name="T32" fmla="*/ 3748 w 7007"/>
                  <a:gd name="T33" fmla="*/ 5748 h 7007"/>
                  <a:gd name="T34" fmla="*/ 3748 w 7007"/>
                  <a:gd name="T35" fmla="*/ 5748 h 7007"/>
                  <a:gd name="T36" fmla="*/ 3548 w 7007"/>
                  <a:gd name="T37" fmla="*/ 5428 h 7007"/>
                  <a:gd name="T38" fmla="*/ 1578 w 7007"/>
                  <a:gd name="T39" fmla="*/ 5428 h 7007"/>
                  <a:gd name="T40" fmla="*/ 1578 w 7007"/>
                  <a:gd name="T41" fmla="*/ 3458 h 7007"/>
                  <a:gd name="T42" fmla="*/ 1578 w 7007"/>
                  <a:gd name="T43" fmla="*/ 3458 h 7007"/>
                  <a:gd name="T44" fmla="*/ 1257 w 7007"/>
                  <a:gd name="T45" fmla="*/ 3258 h 7007"/>
                  <a:gd name="T46" fmla="*/ 1257 w 7007"/>
                  <a:gd name="T47" fmla="*/ 3258 h 7007"/>
                  <a:gd name="T48" fmla="*/ 639 w 7007"/>
                  <a:gd name="T49" fmla="*/ 3444 h 7007"/>
                  <a:gd name="T50" fmla="*/ 639 w 7007"/>
                  <a:gd name="T51" fmla="*/ 3444 h 7007"/>
                  <a:gd name="T52" fmla="*/ 0 w 7007"/>
                  <a:gd name="T53" fmla="*/ 2712 h 7007"/>
                  <a:gd name="T54" fmla="*/ 0 w 7007"/>
                  <a:gd name="T55" fmla="*/ 2712 h 7007"/>
                  <a:gd name="T56" fmla="*/ 639 w 7007"/>
                  <a:gd name="T57" fmla="*/ 1979 h 7007"/>
                  <a:gd name="T58" fmla="*/ 639 w 7007"/>
                  <a:gd name="T59" fmla="*/ 1979 h 7007"/>
                  <a:gd name="T60" fmla="*/ 1257 w 7007"/>
                  <a:gd name="T61" fmla="*/ 2155 h 7007"/>
                  <a:gd name="T62" fmla="*/ 1257 w 7007"/>
                  <a:gd name="T63" fmla="*/ 2155 h 7007"/>
                  <a:gd name="T64" fmla="*/ 1578 w 7007"/>
                  <a:gd name="T65" fmla="*/ 1957 h 7007"/>
                  <a:gd name="T66" fmla="*/ 1578 w 7007"/>
                  <a:gd name="T67" fmla="*/ 0 h 7007"/>
                  <a:gd name="T68" fmla="*/ 1578 w 7007"/>
                  <a:gd name="T69" fmla="*/ 376 h 7007"/>
                  <a:gd name="T70" fmla="*/ 1578 w 7007"/>
                  <a:gd name="T71" fmla="*/ 0 h 7007"/>
                  <a:gd name="T72" fmla="*/ 3548 w 7007"/>
                  <a:gd name="T73" fmla="*/ 0 h 7007"/>
                  <a:gd name="T74" fmla="*/ 3548 w 7007"/>
                  <a:gd name="T75" fmla="*/ 0 h 7007"/>
                  <a:gd name="T76" fmla="*/ 3748 w 7007"/>
                  <a:gd name="T77" fmla="*/ 321 h 7007"/>
                  <a:gd name="T78" fmla="*/ 3748 w 7007"/>
                  <a:gd name="T79" fmla="*/ 321 h 7007"/>
                  <a:gd name="T80" fmla="*/ 3562 w 7007"/>
                  <a:gd name="T81" fmla="*/ 939 h 7007"/>
                  <a:gd name="T82" fmla="*/ 3562 w 7007"/>
                  <a:gd name="T83" fmla="*/ 939 h 7007"/>
                  <a:gd name="T84" fmla="*/ 4295 w 7007"/>
                  <a:gd name="T85" fmla="*/ 1578 h 7007"/>
                  <a:gd name="T86" fmla="*/ 4295 w 7007"/>
                  <a:gd name="T87" fmla="*/ 1578 h 7007"/>
                  <a:gd name="T88" fmla="*/ 5027 w 7007"/>
                  <a:gd name="T89" fmla="*/ 939 h 7007"/>
                  <a:gd name="T90" fmla="*/ 5027 w 7007"/>
                  <a:gd name="T91" fmla="*/ 939 h 7007"/>
                  <a:gd name="T92" fmla="*/ 4851 w 7007"/>
                  <a:gd name="T93" fmla="*/ 320 h 7007"/>
                  <a:gd name="T94" fmla="*/ 4851 w 7007"/>
                  <a:gd name="T95" fmla="*/ 320 h 7007"/>
                  <a:gd name="T96" fmla="*/ 5049 w 7007"/>
                  <a:gd name="T97" fmla="*/ 0 h 7007"/>
                  <a:gd name="T98" fmla="*/ 7006 w 7007"/>
                  <a:gd name="T99" fmla="*/ 0 h 7007"/>
                  <a:gd name="T100" fmla="*/ 7006 w 7007"/>
                  <a:gd name="T101" fmla="*/ 1957 h 7007"/>
                  <a:gd name="T102" fmla="*/ 7006 w 7007"/>
                  <a:gd name="T103" fmla="*/ 1957 h 7007"/>
                  <a:gd name="T104" fmla="*/ 6686 w 7007"/>
                  <a:gd name="T105" fmla="*/ 2155 h 7007"/>
                  <a:gd name="T106" fmla="*/ 6686 w 7007"/>
                  <a:gd name="T107" fmla="*/ 2155 h 7007"/>
                  <a:gd name="T108" fmla="*/ 6067 w 7007"/>
                  <a:gd name="T109" fmla="*/ 1979 h 7007"/>
                  <a:gd name="T110" fmla="*/ 6067 w 7007"/>
                  <a:gd name="T111" fmla="*/ 1979 h 7007"/>
                  <a:gd name="T112" fmla="*/ 5428 w 7007"/>
                  <a:gd name="T113" fmla="*/ 2712 h 7007"/>
                  <a:gd name="T114" fmla="*/ 5428 w 7007"/>
                  <a:gd name="T115" fmla="*/ 2712 h 7007"/>
                  <a:gd name="T116" fmla="*/ 6067 w 7007"/>
                  <a:gd name="T117" fmla="*/ 3444 h 7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07" h="7007">
                    <a:moveTo>
                      <a:pt x="6067" y="3444"/>
                    </a:moveTo>
                    <a:lnTo>
                      <a:pt x="6067" y="3444"/>
                    </a:lnTo>
                    <a:cubicBezTo>
                      <a:pt x="6237" y="3444"/>
                      <a:pt x="6470" y="3368"/>
                      <a:pt x="6686" y="3258"/>
                    </a:cubicBezTo>
                    <a:lnTo>
                      <a:pt x="6686" y="3258"/>
                    </a:lnTo>
                    <a:cubicBezTo>
                      <a:pt x="6832" y="3184"/>
                      <a:pt x="7006" y="3293"/>
                      <a:pt x="7006" y="3458"/>
                    </a:cubicBezTo>
                    <a:lnTo>
                      <a:pt x="7006" y="5428"/>
                    </a:lnTo>
                    <a:lnTo>
                      <a:pt x="5049" y="5428"/>
                    </a:lnTo>
                    <a:lnTo>
                      <a:pt x="5049" y="5428"/>
                    </a:lnTo>
                    <a:cubicBezTo>
                      <a:pt x="4884" y="5428"/>
                      <a:pt x="4779" y="5600"/>
                      <a:pt x="4851" y="5748"/>
                    </a:cubicBezTo>
                    <a:lnTo>
                      <a:pt x="4851" y="5748"/>
                    </a:lnTo>
                    <a:cubicBezTo>
                      <a:pt x="4957" y="5964"/>
                      <a:pt x="5027" y="6197"/>
                      <a:pt x="5027" y="6367"/>
                    </a:cubicBezTo>
                    <a:lnTo>
                      <a:pt x="5027" y="6367"/>
                    </a:lnTo>
                    <a:cubicBezTo>
                      <a:pt x="5027" y="6782"/>
                      <a:pt x="4699" y="7006"/>
                      <a:pt x="4295" y="7006"/>
                    </a:cubicBezTo>
                    <a:lnTo>
                      <a:pt x="4295" y="7006"/>
                    </a:lnTo>
                    <a:cubicBezTo>
                      <a:pt x="3890" y="7006"/>
                      <a:pt x="3562" y="6782"/>
                      <a:pt x="3562" y="6367"/>
                    </a:cubicBezTo>
                    <a:lnTo>
                      <a:pt x="3562" y="6367"/>
                    </a:lnTo>
                    <a:cubicBezTo>
                      <a:pt x="3562" y="6197"/>
                      <a:pt x="3638" y="5964"/>
                      <a:pt x="3748" y="5748"/>
                    </a:cubicBezTo>
                    <a:lnTo>
                      <a:pt x="3748" y="5748"/>
                    </a:lnTo>
                    <a:cubicBezTo>
                      <a:pt x="3822" y="5601"/>
                      <a:pt x="3713" y="5428"/>
                      <a:pt x="3548" y="5428"/>
                    </a:cubicBezTo>
                    <a:lnTo>
                      <a:pt x="1578" y="5428"/>
                    </a:lnTo>
                    <a:lnTo>
                      <a:pt x="1578" y="3458"/>
                    </a:lnTo>
                    <a:lnTo>
                      <a:pt x="1578" y="3458"/>
                    </a:lnTo>
                    <a:cubicBezTo>
                      <a:pt x="1578" y="3293"/>
                      <a:pt x="1404" y="3184"/>
                      <a:pt x="1257" y="3258"/>
                    </a:cubicBezTo>
                    <a:lnTo>
                      <a:pt x="1257" y="3258"/>
                    </a:lnTo>
                    <a:cubicBezTo>
                      <a:pt x="1042" y="3368"/>
                      <a:pt x="809" y="3444"/>
                      <a:pt x="639" y="3444"/>
                    </a:cubicBezTo>
                    <a:lnTo>
                      <a:pt x="639" y="3444"/>
                    </a:lnTo>
                    <a:cubicBezTo>
                      <a:pt x="224" y="3444"/>
                      <a:pt x="0" y="3116"/>
                      <a:pt x="0" y="2712"/>
                    </a:cubicBezTo>
                    <a:lnTo>
                      <a:pt x="0" y="2712"/>
                    </a:lnTo>
                    <a:cubicBezTo>
                      <a:pt x="0" y="2307"/>
                      <a:pt x="224" y="1979"/>
                      <a:pt x="639" y="1979"/>
                    </a:cubicBezTo>
                    <a:lnTo>
                      <a:pt x="639" y="1979"/>
                    </a:lnTo>
                    <a:cubicBezTo>
                      <a:pt x="809" y="1979"/>
                      <a:pt x="1042" y="2050"/>
                      <a:pt x="1257" y="2155"/>
                    </a:cubicBezTo>
                    <a:lnTo>
                      <a:pt x="1257" y="2155"/>
                    </a:lnTo>
                    <a:cubicBezTo>
                      <a:pt x="1405" y="2226"/>
                      <a:pt x="1578" y="2121"/>
                      <a:pt x="1578" y="1957"/>
                    </a:cubicBezTo>
                    <a:lnTo>
                      <a:pt x="1578" y="0"/>
                    </a:lnTo>
                    <a:lnTo>
                      <a:pt x="1578" y="376"/>
                    </a:lnTo>
                    <a:lnTo>
                      <a:pt x="1578" y="0"/>
                    </a:lnTo>
                    <a:lnTo>
                      <a:pt x="3548" y="0"/>
                    </a:lnTo>
                    <a:lnTo>
                      <a:pt x="3548" y="0"/>
                    </a:lnTo>
                    <a:cubicBezTo>
                      <a:pt x="3713" y="0"/>
                      <a:pt x="3822" y="174"/>
                      <a:pt x="3748" y="321"/>
                    </a:cubicBezTo>
                    <a:lnTo>
                      <a:pt x="3748" y="321"/>
                    </a:lnTo>
                    <a:cubicBezTo>
                      <a:pt x="3638" y="536"/>
                      <a:pt x="3562" y="769"/>
                      <a:pt x="3562" y="939"/>
                    </a:cubicBezTo>
                    <a:lnTo>
                      <a:pt x="3562" y="939"/>
                    </a:lnTo>
                    <a:cubicBezTo>
                      <a:pt x="3562" y="1354"/>
                      <a:pt x="3890" y="1578"/>
                      <a:pt x="4295" y="1578"/>
                    </a:cubicBezTo>
                    <a:lnTo>
                      <a:pt x="4295" y="1578"/>
                    </a:lnTo>
                    <a:cubicBezTo>
                      <a:pt x="4699" y="1578"/>
                      <a:pt x="5027" y="1354"/>
                      <a:pt x="5027" y="939"/>
                    </a:cubicBezTo>
                    <a:lnTo>
                      <a:pt x="5027" y="939"/>
                    </a:lnTo>
                    <a:cubicBezTo>
                      <a:pt x="5027" y="769"/>
                      <a:pt x="4957" y="535"/>
                      <a:pt x="4851" y="320"/>
                    </a:cubicBezTo>
                    <a:lnTo>
                      <a:pt x="4851" y="320"/>
                    </a:lnTo>
                    <a:cubicBezTo>
                      <a:pt x="4779" y="172"/>
                      <a:pt x="4884" y="0"/>
                      <a:pt x="5049" y="0"/>
                    </a:cubicBezTo>
                    <a:lnTo>
                      <a:pt x="7006" y="0"/>
                    </a:lnTo>
                    <a:lnTo>
                      <a:pt x="7006" y="1957"/>
                    </a:lnTo>
                    <a:lnTo>
                      <a:pt x="7006" y="1957"/>
                    </a:lnTo>
                    <a:cubicBezTo>
                      <a:pt x="7006" y="2121"/>
                      <a:pt x="6833" y="2226"/>
                      <a:pt x="6686" y="2155"/>
                    </a:cubicBezTo>
                    <a:lnTo>
                      <a:pt x="6686" y="2155"/>
                    </a:lnTo>
                    <a:cubicBezTo>
                      <a:pt x="6470" y="2050"/>
                      <a:pt x="6237" y="1979"/>
                      <a:pt x="6067" y="1979"/>
                    </a:cubicBezTo>
                    <a:lnTo>
                      <a:pt x="6067" y="1979"/>
                    </a:lnTo>
                    <a:cubicBezTo>
                      <a:pt x="5651" y="1979"/>
                      <a:pt x="5428" y="2307"/>
                      <a:pt x="5428" y="2712"/>
                    </a:cubicBezTo>
                    <a:lnTo>
                      <a:pt x="5428" y="2712"/>
                    </a:lnTo>
                    <a:cubicBezTo>
                      <a:pt x="5428" y="3116"/>
                      <a:pt x="5651" y="3444"/>
                      <a:pt x="6067" y="3444"/>
                    </a:cubicBezTo>
                  </a:path>
                </a:pathLst>
              </a:custGeom>
              <a:solidFill>
                <a:schemeClr val="accent2"/>
              </a:solidFill>
              <a:ln>
                <a:noFill/>
              </a:ln>
              <a:effectLst/>
            </p:spPr>
            <p:txBody>
              <a:bodyPr wrap="none" anchor="ctr"/>
              <a:lstStyle/>
              <a:p>
                <a:endParaRPr lang="en-US" sz="3266"/>
              </a:p>
            </p:txBody>
          </p:sp>
          <p:sp>
            <p:nvSpPr>
              <p:cNvPr id="48" name="Freeform 951">
                <a:extLst>
                  <a:ext uri="{FF2B5EF4-FFF2-40B4-BE49-F238E27FC236}">
                    <a16:creationId xmlns:a16="http://schemas.microsoft.com/office/drawing/2014/main" id="{8144CFF2-BF01-CF3D-1E05-BC9EB8A3C9BB}"/>
                  </a:ext>
                </a:extLst>
              </p:cNvPr>
              <p:cNvSpPr>
                <a:spLocks noChangeAspect="1"/>
              </p:cNvSpPr>
              <p:nvPr/>
            </p:nvSpPr>
            <p:spPr bwMode="auto">
              <a:xfrm>
                <a:off x="6753465" y="2637655"/>
                <a:ext cx="548640" cy="548640"/>
              </a:xfrm>
              <a:custGeom>
                <a:avLst/>
                <a:gdLst>
                  <a:gd name="T0" fmla="*/ 1874701 w 296503"/>
                  <a:gd name="T1" fmla="*/ 8951676 h 296019"/>
                  <a:gd name="T2" fmla="*/ 2250952 w 296503"/>
                  <a:gd name="T3" fmla="*/ 7143508 h 296019"/>
                  <a:gd name="T4" fmla="*/ 3288867 w 296503"/>
                  <a:gd name="T5" fmla="*/ 7737351 h 296019"/>
                  <a:gd name="T6" fmla="*/ 9516506 w 296503"/>
                  <a:gd name="T7" fmla="*/ 2774927 h 296019"/>
                  <a:gd name="T8" fmla="*/ 2154972 w 296503"/>
                  <a:gd name="T9" fmla="*/ 1422412 h 296019"/>
                  <a:gd name="T10" fmla="*/ 2154972 w 296503"/>
                  <a:gd name="T11" fmla="*/ 3059122 h 296019"/>
                  <a:gd name="T12" fmla="*/ 7933669 w 296503"/>
                  <a:gd name="T13" fmla="*/ 1177958 h 296019"/>
                  <a:gd name="T14" fmla="*/ 3055366 w 296503"/>
                  <a:gd name="T15" fmla="*/ 7513066 h 296019"/>
                  <a:gd name="T16" fmla="*/ 7933669 w 296503"/>
                  <a:gd name="T17" fmla="*/ 1177958 h 296019"/>
                  <a:gd name="T18" fmla="*/ 6841357 w 296503"/>
                  <a:gd name="T19" fmla="*/ 854815 h 296019"/>
                  <a:gd name="T20" fmla="*/ 6841357 w 296503"/>
                  <a:gd name="T21" fmla="*/ 1184826 h 296019"/>
                  <a:gd name="T22" fmla="*/ 2479538 w 296503"/>
                  <a:gd name="T23" fmla="*/ 3217501 h 296019"/>
                  <a:gd name="T24" fmla="*/ 311649 w 296503"/>
                  <a:gd name="T25" fmla="*/ 3389093 h 296019"/>
                  <a:gd name="T26" fmla="*/ 9489647 w 296503"/>
                  <a:gd name="T27" fmla="*/ 10516770 h 296019"/>
                  <a:gd name="T28" fmla="*/ 9645397 w 296503"/>
                  <a:gd name="T29" fmla="*/ 3719133 h 296019"/>
                  <a:gd name="T30" fmla="*/ 9814162 w 296503"/>
                  <a:gd name="T31" fmla="*/ 10688353 h 296019"/>
                  <a:gd name="T32" fmla="*/ 155750 w 296503"/>
                  <a:gd name="T33" fmla="*/ 10846781 h 296019"/>
                  <a:gd name="T34" fmla="*/ 0 w 296503"/>
                  <a:gd name="T35" fmla="*/ 3217501 h 296019"/>
                  <a:gd name="T36" fmla="*/ 2193891 w 296503"/>
                  <a:gd name="T37" fmla="*/ 907641 h 296019"/>
                  <a:gd name="T38" fmla="*/ 8634289 w 296503"/>
                  <a:gd name="T39" fmla="*/ 451990 h 296019"/>
                  <a:gd name="T40" fmla="*/ 9750072 w 296503"/>
                  <a:gd name="T41" fmla="*/ 2550509 h 296019"/>
                  <a:gd name="T42" fmla="*/ 10333883 w 296503"/>
                  <a:gd name="T43" fmla="*/ 1771853 h 296019"/>
                  <a:gd name="T44" fmla="*/ 9218100 w 296503"/>
                  <a:gd name="T45" fmla="*/ 451990 h 296019"/>
                  <a:gd name="T46" fmla="*/ 8927832 w 296503"/>
                  <a:gd name="T47" fmla="*/ 0 h 296019"/>
                  <a:gd name="T48" fmla="*/ 10450637 w 296503"/>
                  <a:gd name="T49" fmla="*/ 1243968 h 296019"/>
                  <a:gd name="T50" fmla="*/ 10450637 w 296503"/>
                  <a:gd name="T51" fmla="*/ 2299781 h 296019"/>
                  <a:gd name="T52" fmla="*/ 10061434 w 296503"/>
                  <a:gd name="T53" fmla="*/ 2867276 h 296019"/>
                  <a:gd name="T54" fmla="*/ 9957652 w 296503"/>
                  <a:gd name="T55" fmla="*/ 3157649 h 296019"/>
                  <a:gd name="T56" fmla="*/ 9750072 w 296503"/>
                  <a:gd name="T57" fmla="*/ 3012447 h 296019"/>
                  <a:gd name="T58" fmla="*/ 4002487 w 296503"/>
                  <a:gd name="T59" fmla="*/ 8819580 h 296019"/>
                  <a:gd name="T60" fmla="*/ 1654207 w 296503"/>
                  <a:gd name="T61" fmla="*/ 9334400 h 296019"/>
                  <a:gd name="T62" fmla="*/ 1498556 w 296503"/>
                  <a:gd name="T63" fmla="*/ 9136367 h 296019"/>
                  <a:gd name="T64" fmla="*/ 2043360 w 296503"/>
                  <a:gd name="T65" fmla="*/ 6707906 h 296019"/>
                  <a:gd name="T66" fmla="*/ 7622251 w 296503"/>
                  <a:gd name="T67" fmla="*/ 847963 h 296019"/>
                  <a:gd name="T68" fmla="*/ 7842885 w 296503"/>
                  <a:gd name="T69" fmla="*/ 623635 h 296019"/>
                  <a:gd name="T70" fmla="*/ 8413722 w 296503"/>
                  <a:gd name="T71" fmla="*/ 227690 h 29601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296503" h="296019">
                    <a:moveTo>
                      <a:pt x="62544" y="194953"/>
                    </a:moveTo>
                    <a:lnTo>
                      <a:pt x="52090" y="244298"/>
                    </a:lnTo>
                    <a:lnTo>
                      <a:pt x="101117" y="233853"/>
                    </a:lnTo>
                    <a:lnTo>
                      <a:pt x="62544" y="194953"/>
                    </a:lnTo>
                    <a:close/>
                    <a:moveTo>
                      <a:pt x="245674" y="57000"/>
                    </a:moveTo>
                    <a:lnTo>
                      <a:pt x="91383" y="211161"/>
                    </a:lnTo>
                    <a:lnTo>
                      <a:pt x="110129" y="229891"/>
                    </a:lnTo>
                    <a:lnTo>
                      <a:pt x="264419" y="75730"/>
                    </a:lnTo>
                    <a:lnTo>
                      <a:pt x="245674" y="57000"/>
                    </a:lnTo>
                    <a:close/>
                    <a:moveTo>
                      <a:pt x="59876" y="38819"/>
                    </a:moveTo>
                    <a:lnTo>
                      <a:pt x="15150" y="83487"/>
                    </a:lnTo>
                    <a:lnTo>
                      <a:pt x="59876" y="83487"/>
                    </a:lnTo>
                    <a:lnTo>
                      <a:pt x="59876" y="38819"/>
                    </a:lnTo>
                    <a:close/>
                    <a:moveTo>
                      <a:pt x="220439" y="32147"/>
                    </a:moveTo>
                    <a:lnTo>
                      <a:pt x="66149" y="186308"/>
                    </a:lnTo>
                    <a:lnTo>
                      <a:pt x="84895" y="205038"/>
                    </a:lnTo>
                    <a:lnTo>
                      <a:pt x="239185" y="50877"/>
                    </a:lnTo>
                    <a:lnTo>
                      <a:pt x="220439" y="32147"/>
                    </a:lnTo>
                    <a:close/>
                    <a:moveTo>
                      <a:pt x="64205" y="23329"/>
                    </a:moveTo>
                    <a:lnTo>
                      <a:pt x="190089" y="23329"/>
                    </a:lnTo>
                    <a:cubicBezTo>
                      <a:pt x="192614" y="23329"/>
                      <a:pt x="194778" y="25851"/>
                      <a:pt x="194778" y="28012"/>
                    </a:cubicBezTo>
                    <a:cubicBezTo>
                      <a:pt x="194778" y="30534"/>
                      <a:pt x="192614" y="32335"/>
                      <a:pt x="190089" y="32335"/>
                    </a:cubicBezTo>
                    <a:lnTo>
                      <a:pt x="68894" y="32335"/>
                    </a:lnTo>
                    <a:lnTo>
                      <a:pt x="68894" y="87809"/>
                    </a:lnTo>
                    <a:cubicBezTo>
                      <a:pt x="68894" y="90331"/>
                      <a:pt x="66730" y="92492"/>
                      <a:pt x="64205" y="92492"/>
                    </a:cubicBezTo>
                    <a:lnTo>
                      <a:pt x="8657" y="92492"/>
                    </a:lnTo>
                    <a:lnTo>
                      <a:pt x="8657" y="287013"/>
                    </a:lnTo>
                    <a:lnTo>
                      <a:pt x="263672" y="287013"/>
                    </a:lnTo>
                    <a:lnTo>
                      <a:pt x="263672" y="105820"/>
                    </a:lnTo>
                    <a:cubicBezTo>
                      <a:pt x="263672" y="103659"/>
                      <a:pt x="265836" y="101498"/>
                      <a:pt x="268000" y="101498"/>
                    </a:cubicBezTo>
                    <a:cubicBezTo>
                      <a:pt x="270525" y="101498"/>
                      <a:pt x="272690" y="103659"/>
                      <a:pt x="272690" y="105820"/>
                    </a:cubicBezTo>
                    <a:lnTo>
                      <a:pt x="272690" y="291696"/>
                    </a:lnTo>
                    <a:cubicBezTo>
                      <a:pt x="272690" y="293858"/>
                      <a:pt x="270525" y="296019"/>
                      <a:pt x="268000" y="296019"/>
                    </a:cubicBezTo>
                    <a:lnTo>
                      <a:pt x="4329" y="296019"/>
                    </a:lnTo>
                    <a:cubicBezTo>
                      <a:pt x="1804" y="296019"/>
                      <a:pt x="0" y="293858"/>
                      <a:pt x="0" y="291696"/>
                    </a:cubicBezTo>
                    <a:lnTo>
                      <a:pt x="0" y="87809"/>
                    </a:lnTo>
                    <a:cubicBezTo>
                      <a:pt x="0" y="86729"/>
                      <a:pt x="361" y="85648"/>
                      <a:pt x="1082" y="84567"/>
                    </a:cubicBezTo>
                    <a:lnTo>
                      <a:pt x="60959" y="24770"/>
                    </a:lnTo>
                    <a:cubicBezTo>
                      <a:pt x="62041" y="24050"/>
                      <a:pt x="63123" y="23329"/>
                      <a:pt x="64205" y="23329"/>
                    </a:cubicBezTo>
                    <a:close/>
                    <a:moveTo>
                      <a:pt x="239906" y="12336"/>
                    </a:moveTo>
                    <a:lnTo>
                      <a:pt x="226568" y="25664"/>
                    </a:lnTo>
                    <a:lnTo>
                      <a:pt x="270908" y="69607"/>
                    </a:lnTo>
                    <a:lnTo>
                      <a:pt x="284246" y="56280"/>
                    </a:lnTo>
                    <a:cubicBezTo>
                      <a:pt x="286049" y="54119"/>
                      <a:pt x="287130" y="51237"/>
                      <a:pt x="287130" y="48356"/>
                    </a:cubicBezTo>
                    <a:cubicBezTo>
                      <a:pt x="287130" y="45114"/>
                      <a:pt x="286049" y="42232"/>
                      <a:pt x="284246" y="40071"/>
                    </a:cubicBezTo>
                    <a:lnTo>
                      <a:pt x="256128" y="12336"/>
                    </a:lnTo>
                    <a:cubicBezTo>
                      <a:pt x="251802" y="8014"/>
                      <a:pt x="244592" y="8014"/>
                      <a:pt x="239906" y="12336"/>
                    </a:cubicBezTo>
                    <a:close/>
                    <a:moveTo>
                      <a:pt x="248062" y="0"/>
                    </a:moveTo>
                    <a:cubicBezTo>
                      <a:pt x="253244" y="0"/>
                      <a:pt x="258471" y="2071"/>
                      <a:pt x="262617" y="6213"/>
                    </a:cubicBezTo>
                    <a:lnTo>
                      <a:pt x="290374" y="33948"/>
                    </a:lnTo>
                    <a:cubicBezTo>
                      <a:pt x="294340" y="37550"/>
                      <a:pt x="296503" y="42953"/>
                      <a:pt x="296503" y="48356"/>
                    </a:cubicBezTo>
                    <a:cubicBezTo>
                      <a:pt x="296503" y="53758"/>
                      <a:pt x="294340" y="58801"/>
                      <a:pt x="290374" y="62763"/>
                    </a:cubicBezTo>
                    <a:lnTo>
                      <a:pt x="277036" y="75730"/>
                    </a:lnTo>
                    <a:lnTo>
                      <a:pt x="279560" y="78251"/>
                    </a:lnTo>
                    <a:cubicBezTo>
                      <a:pt x="281723" y="80412"/>
                      <a:pt x="281723" y="82934"/>
                      <a:pt x="279920" y="84735"/>
                    </a:cubicBezTo>
                    <a:cubicBezTo>
                      <a:pt x="278839" y="85815"/>
                      <a:pt x="277757" y="86175"/>
                      <a:pt x="276676" y="86175"/>
                    </a:cubicBezTo>
                    <a:cubicBezTo>
                      <a:pt x="275234" y="86175"/>
                      <a:pt x="274513" y="85815"/>
                      <a:pt x="273431" y="84735"/>
                    </a:cubicBezTo>
                    <a:lnTo>
                      <a:pt x="270908" y="82213"/>
                    </a:lnTo>
                    <a:lnTo>
                      <a:pt x="113373" y="239256"/>
                    </a:lnTo>
                    <a:cubicBezTo>
                      <a:pt x="112652" y="239976"/>
                      <a:pt x="111931" y="240336"/>
                      <a:pt x="111210" y="240697"/>
                    </a:cubicBezTo>
                    <a:lnTo>
                      <a:pt x="47043" y="254384"/>
                    </a:lnTo>
                    <a:cubicBezTo>
                      <a:pt x="46683" y="254744"/>
                      <a:pt x="46322" y="254744"/>
                      <a:pt x="45962" y="254744"/>
                    </a:cubicBezTo>
                    <a:cubicBezTo>
                      <a:pt x="44880" y="254744"/>
                      <a:pt x="43799" y="254024"/>
                      <a:pt x="43078" y="253303"/>
                    </a:cubicBezTo>
                    <a:cubicBezTo>
                      <a:pt x="41996" y="252223"/>
                      <a:pt x="41275" y="250782"/>
                      <a:pt x="41636" y="249341"/>
                    </a:cubicBezTo>
                    <a:lnTo>
                      <a:pt x="55334" y="185227"/>
                    </a:lnTo>
                    <a:cubicBezTo>
                      <a:pt x="55695" y="184507"/>
                      <a:pt x="56055" y="183427"/>
                      <a:pt x="56776" y="183066"/>
                    </a:cubicBezTo>
                    <a:lnTo>
                      <a:pt x="213950" y="25664"/>
                    </a:lnTo>
                    <a:lnTo>
                      <a:pt x="211787" y="23142"/>
                    </a:lnTo>
                    <a:cubicBezTo>
                      <a:pt x="209985" y="21701"/>
                      <a:pt x="209985" y="18820"/>
                      <a:pt x="211787" y="17019"/>
                    </a:cubicBezTo>
                    <a:cubicBezTo>
                      <a:pt x="213229" y="15218"/>
                      <a:pt x="216474" y="15218"/>
                      <a:pt x="217916" y="17019"/>
                    </a:cubicBezTo>
                    <a:lnTo>
                      <a:pt x="220439" y="19180"/>
                    </a:lnTo>
                    <a:lnTo>
                      <a:pt x="233777" y="6213"/>
                    </a:lnTo>
                    <a:cubicBezTo>
                      <a:pt x="237743" y="2071"/>
                      <a:pt x="242880" y="0"/>
                      <a:pt x="248062" y="0"/>
                    </a:cubicBezTo>
                    <a:close/>
                  </a:path>
                </a:pathLst>
              </a:custGeom>
              <a:solidFill>
                <a:schemeClr val="bg1"/>
              </a:solidFill>
              <a:ln>
                <a:noFill/>
              </a:ln>
            </p:spPr>
            <p:txBody>
              <a:bodyPr anchor="ctr"/>
              <a:lstStyle/>
              <a:p>
                <a:endParaRPr lang="en-US" sz="900"/>
              </a:p>
            </p:txBody>
          </p:sp>
        </p:grpSp>
        <p:sp>
          <p:nvSpPr>
            <p:cNvPr id="49" name="TextBox 48">
              <a:extLst>
                <a:ext uri="{FF2B5EF4-FFF2-40B4-BE49-F238E27FC236}">
                  <a16:creationId xmlns:a16="http://schemas.microsoft.com/office/drawing/2014/main" id="{255E7EC2-D4B6-4E44-A4F6-CC6C2227465E}"/>
                </a:ext>
              </a:extLst>
            </p:cNvPr>
            <p:cNvSpPr txBox="1"/>
            <p:nvPr/>
          </p:nvSpPr>
          <p:spPr>
            <a:xfrm>
              <a:off x="8790216" y="4290781"/>
              <a:ext cx="2664512" cy="338554"/>
            </a:xfrm>
            <a:prstGeom prst="rect">
              <a:avLst/>
            </a:prstGeom>
            <a:noFill/>
          </p:spPr>
          <p:txBody>
            <a:bodyPr wrap="none" rtlCol="0" anchor="b" anchorCtr="0">
              <a:spAutoFit/>
            </a:bodyPr>
            <a:lstStyle/>
            <a:p>
              <a:r>
                <a:rPr lang="en-US" sz="1600" b="1" dirty="0">
                  <a:solidFill>
                    <a:srgbClr val="26C9D4"/>
                  </a:solidFill>
                  <a:latin typeface="Poppins" pitchFamily="2" charset="77"/>
                  <a:ea typeface="League Spartan" charset="0"/>
                  <a:cs typeface="Poppins" pitchFamily="2" charset="77"/>
                </a:rPr>
                <a:t>CCDPH DATA REQUESTS</a:t>
              </a:r>
            </a:p>
          </p:txBody>
        </p:sp>
        <p:sp>
          <p:nvSpPr>
            <p:cNvPr id="50" name="Subtitle 2">
              <a:extLst>
                <a:ext uri="{FF2B5EF4-FFF2-40B4-BE49-F238E27FC236}">
                  <a16:creationId xmlns:a16="http://schemas.microsoft.com/office/drawing/2014/main" id="{82B22FEE-D437-0B66-AA8A-7D5C9E8C2583}"/>
                </a:ext>
              </a:extLst>
            </p:cNvPr>
            <p:cNvSpPr txBox="1">
              <a:spLocks/>
            </p:cNvSpPr>
            <p:nvPr/>
          </p:nvSpPr>
          <p:spPr>
            <a:xfrm>
              <a:off x="8790216" y="4678861"/>
              <a:ext cx="2639784" cy="944554"/>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Online forms for partner agencies, researchers, community groups and the general public to request custom CCDPH datasets.</a:t>
              </a:r>
            </a:p>
          </p:txBody>
        </p:sp>
        <p:sp>
          <p:nvSpPr>
            <p:cNvPr id="51" name="TextBox 50">
              <a:extLst>
                <a:ext uri="{FF2B5EF4-FFF2-40B4-BE49-F238E27FC236}">
                  <a16:creationId xmlns:a16="http://schemas.microsoft.com/office/drawing/2014/main" id="{B0762FEE-9858-EDDE-7AA6-EB1803A84E68}"/>
                </a:ext>
              </a:extLst>
            </p:cNvPr>
            <p:cNvSpPr txBox="1"/>
            <p:nvPr/>
          </p:nvSpPr>
          <p:spPr>
            <a:xfrm>
              <a:off x="8790217" y="1928716"/>
              <a:ext cx="2621230" cy="830997"/>
            </a:xfrm>
            <a:prstGeom prst="rect">
              <a:avLst/>
            </a:prstGeom>
            <a:noFill/>
          </p:spPr>
          <p:txBody>
            <a:bodyPr wrap="square" rtlCol="0" anchor="b" anchorCtr="0">
              <a:spAutoFit/>
            </a:bodyPr>
            <a:lstStyle/>
            <a:p>
              <a:r>
                <a:rPr lang="en-US" sz="1600" b="1" dirty="0">
                  <a:solidFill>
                    <a:srgbClr val="EF4A23"/>
                  </a:solidFill>
                  <a:latin typeface="Poppins" pitchFamily="2" charset="77"/>
                  <a:ea typeface="League Spartan" charset="0"/>
                  <a:cs typeface="Poppins" pitchFamily="2" charset="77"/>
                </a:rPr>
                <a:t>CCDPH STORYMAPS, DASHBOARDS AND REPORTS</a:t>
              </a:r>
            </a:p>
          </p:txBody>
        </p:sp>
        <p:sp>
          <p:nvSpPr>
            <p:cNvPr id="52" name="Subtitle 2">
              <a:extLst>
                <a:ext uri="{FF2B5EF4-FFF2-40B4-BE49-F238E27FC236}">
                  <a16:creationId xmlns:a16="http://schemas.microsoft.com/office/drawing/2014/main" id="{A7B50681-4EC8-45A4-8BF4-A11AA1D34580}"/>
                </a:ext>
              </a:extLst>
            </p:cNvPr>
            <p:cNvSpPr txBox="1">
              <a:spLocks/>
            </p:cNvSpPr>
            <p:nvPr/>
          </p:nvSpPr>
          <p:spPr>
            <a:xfrm>
              <a:off x="8790216" y="2809390"/>
              <a:ext cx="2639784" cy="944554"/>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Immersive, topic-specific public health information presented using a combination of multimedia content including text and interactive maps</a:t>
              </a:r>
            </a:p>
          </p:txBody>
        </p:sp>
        <p:sp>
          <p:nvSpPr>
            <p:cNvPr id="53" name="TextBox 52">
              <a:extLst>
                <a:ext uri="{FF2B5EF4-FFF2-40B4-BE49-F238E27FC236}">
                  <a16:creationId xmlns:a16="http://schemas.microsoft.com/office/drawing/2014/main" id="{9D551CC6-A002-3EC3-49C6-86B2C98AC19B}"/>
                </a:ext>
              </a:extLst>
            </p:cNvPr>
            <p:cNvSpPr txBox="1"/>
            <p:nvPr/>
          </p:nvSpPr>
          <p:spPr>
            <a:xfrm>
              <a:off x="182634" y="4290781"/>
              <a:ext cx="3219151" cy="338554"/>
            </a:xfrm>
            <a:prstGeom prst="rect">
              <a:avLst/>
            </a:prstGeom>
            <a:noFill/>
          </p:spPr>
          <p:txBody>
            <a:bodyPr wrap="none" rtlCol="0" anchor="b" anchorCtr="0">
              <a:spAutoFit/>
            </a:bodyPr>
            <a:lstStyle/>
            <a:p>
              <a:pPr algn="r"/>
              <a:r>
                <a:rPr lang="en-US" sz="1600" b="1" dirty="0">
                  <a:solidFill>
                    <a:srgbClr val="F58573"/>
                  </a:solidFill>
                  <a:latin typeface="Poppins" pitchFamily="2" charset="77"/>
                  <a:ea typeface="League Spartan" charset="0"/>
                  <a:cs typeface="Poppins" pitchFamily="2" charset="77"/>
                </a:rPr>
                <a:t>CCDPH GITHUB REPOSITORIES</a:t>
              </a:r>
            </a:p>
          </p:txBody>
        </p:sp>
        <p:sp>
          <p:nvSpPr>
            <p:cNvPr id="54" name="Subtitle 2">
              <a:extLst>
                <a:ext uri="{FF2B5EF4-FFF2-40B4-BE49-F238E27FC236}">
                  <a16:creationId xmlns:a16="http://schemas.microsoft.com/office/drawing/2014/main" id="{ABE99292-40CA-F3D3-20FA-08B8C689DC40}"/>
                </a:ext>
              </a:extLst>
            </p:cNvPr>
            <p:cNvSpPr txBox="1">
              <a:spLocks/>
            </p:cNvSpPr>
            <p:nvPr/>
          </p:nvSpPr>
          <p:spPr>
            <a:xfrm>
              <a:off x="762001" y="4678861"/>
              <a:ext cx="2639784"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Delimited datasets, geographic feature layers and associated programming code made available for expert users</a:t>
              </a:r>
            </a:p>
          </p:txBody>
        </p:sp>
        <p:grpSp>
          <p:nvGrpSpPr>
            <p:cNvPr id="3" name="Group 2">
              <a:extLst>
                <a:ext uri="{FF2B5EF4-FFF2-40B4-BE49-F238E27FC236}">
                  <a16:creationId xmlns:a16="http://schemas.microsoft.com/office/drawing/2014/main" id="{07DE7E77-47F2-B302-09B2-FE601E1A0343}"/>
                </a:ext>
              </a:extLst>
            </p:cNvPr>
            <p:cNvGrpSpPr/>
            <p:nvPr/>
          </p:nvGrpSpPr>
          <p:grpSpPr>
            <a:xfrm>
              <a:off x="4233045" y="3380858"/>
              <a:ext cx="2398878" cy="2398878"/>
              <a:chOff x="4233045" y="3380858"/>
              <a:chExt cx="2398878" cy="2398878"/>
            </a:xfrm>
          </p:grpSpPr>
          <p:sp>
            <p:nvSpPr>
              <p:cNvPr id="44" name="Freeform 7">
                <a:extLst>
                  <a:ext uri="{FF2B5EF4-FFF2-40B4-BE49-F238E27FC236}">
                    <a16:creationId xmlns:a16="http://schemas.microsoft.com/office/drawing/2014/main" id="{BA0D966F-62C0-6CEA-A1B6-5414C6499BD8}"/>
                  </a:ext>
                </a:extLst>
              </p:cNvPr>
              <p:cNvSpPr>
                <a:spLocks noChangeArrowheads="1"/>
              </p:cNvSpPr>
              <p:nvPr/>
            </p:nvSpPr>
            <p:spPr bwMode="auto">
              <a:xfrm>
                <a:off x="4233045" y="3380858"/>
                <a:ext cx="2398878" cy="2398878"/>
              </a:xfrm>
              <a:custGeom>
                <a:avLst/>
                <a:gdLst>
                  <a:gd name="T0" fmla="*/ 939 w 7006"/>
                  <a:gd name="T1" fmla="*/ 3562 h 7008"/>
                  <a:gd name="T2" fmla="*/ 939 w 7006"/>
                  <a:gd name="T3" fmla="*/ 3562 h 7008"/>
                  <a:gd name="T4" fmla="*/ 320 w 7006"/>
                  <a:gd name="T5" fmla="*/ 3748 h 7008"/>
                  <a:gd name="T6" fmla="*/ 320 w 7006"/>
                  <a:gd name="T7" fmla="*/ 3748 h 7008"/>
                  <a:gd name="T8" fmla="*/ 0 w 7006"/>
                  <a:gd name="T9" fmla="*/ 3549 h 7008"/>
                  <a:gd name="T10" fmla="*/ 0 w 7006"/>
                  <a:gd name="T11" fmla="*/ 1578 h 7008"/>
                  <a:gd name="T12" fmla="*/ 1957 w 7006"/>
                  <a:gd name="T13" fmla="*/ 1578 h 7008"/>
                  <a:gd name="T14" fmla="*/ 1957 w 7006"/>
                  <a:gd name="T15" fmla="*/ 1578 h 7008"/>
                  <a:gd name="T16" fmla="*/ 2154 w 7006"/>
                  <a:gd name="T17" fmla="*/ 1258 h 7008"/>
                  <a:gd name="T18" fmla="*/ 2154 w 7006"/>
                  <a:gd name="T19" fmla="*/ 1258 h 7008"/>
                  <a:gd name="T20" fmla="*/ 1978 w 7006"/>
                  <a:gd name="T21" fmla="*/ 639 h 7008"/>
                  <a:gd name="T22" fmla="*/ 1978 w 7006"/>
                  <a:gd name="T23" fmla="*/ 639 h 7008"/>
                  <a:gd name="T24" fmla="*/ 2711 w 7006"/>
                  <a:gd name="T25" fmla="*/ 0 h 7008"/>
                  <a:gd name="T26" fmla="*/ 2711 w 7006"/>
                  <a:gd name="T27" fmla="*/ 0 h 7008"/>
                  <a:gd name="T28" fmla="*/ 3444 w 7006"/>
                  <a:gd name="T29" fmla="*/ 639 h 7008"/>
                  <a:gd name="T30" fmla="*/ 3444 w 7006"/>
                  <a:gd name="T31" fmla="*/ 639 h 7008"/>
                  <a:gd name="T32" fmla="*/ 3258 w 7006"/>
                  <a:gd name="T33" fmla="*/ 1257 h 7008"/>
                  <a:gd name="T34" fmla="*/ 3258 w 7006"/>
                  <a:gd name="T35" fmla="*/ 1257 h 7008"/>
                  <a:gd name="T36" fmla="*/ 3457 w 7006"/>
                  <a:gd name="T37" fmla="*/ 1578 h 7008"/>
                  <a:gd name="T38" fmla="*/ 5429 w 7006"/>
                  <a:gd name="T39" fmla="*/ 1578 h 7008"/>
                  <a:gd name="T40" fmla="*/ 5429 w 7006"/>
                  <a:gd name="T41" fmla="*/ 1578 h 7008"/>
                  <a:gd name="T42" fmla="*/ 5429 w 7006"/>
                  <a:gd name="T43" fmla="*/ 3549 h 7008"/>
                  <a:gd name="T44" fmla="*/ 5429 w 7006"/>
                  <a:gd name="T45" fmla="*/ 3549 h 7008"/>
                  <a:gd name="T46" fmla="*/ 5748 w 7006"/>
                  <a:gd name="T47" fmla="*/ 3748 h 7008"/>
                  <a:gd name="T48" fmla="*/ 5748 w 7006"/>
                  <a:gd name="T49" fmla="*/ 3748 h 7008"/>
                  <a:gd name="T50" fmla="*/ 6367 w 7006"/>
                  <a:gd name="T51" fmla="*/ 3562 h 7008"/>
                  <a:gd name="T52" fmla="*/ 6367 w 7006"/>
                  <a:gd name="T53" fmla="*/ 3562 h 7008"/>
                  <a:gd name="T54" fmla="*/ 7005 w 7006"/>
                  <a:gd name="T55" fmla="*/ 4295 h 7008"/>
                  <a:gd name="T56" fmla="*/ 7005 w 7006"/>
                  <a:gd name="T57" fmla="*/ 4295 h 7008"/>
                  <a:gd name="T58" fmla="*/ 6367 w 7006"/>
                  <a:gd name="T59" fmla="*/ 5028 h 7008"/>
                  <a:gd name="T60" fmla="*/ 6367 w 7006"/>
                  <a:gd name="T61" fmla="*/ 5028 h 7008"/>
                  <a:gd name="T62" fmla="*/ 5748 w 7006"/>
                  <a:gd name="T63" fmla="*/ 4852 h 7008"/>
                  <a:gd name="T64" fmla="*/ 5748 w 7006"/>
                  <a:gd name="T65" fmla="*/ 4852 h 7008"/>
                  <a:gd name="T66" fmla="*/ 5429 w 7006"/>
                  <a:gd name="T67" fmla="*/ 5049 h 7008"/>
                  <a:gd name="T68" fmla="*/ 5429 w 7006"/>
                  <a:gd name="T69" fmla="*/ 7007 h 7008"/>
                  <a:gd name="T70" fmla="*/ 5429 w 7006"/>
                  <a:gd name="T71" fmla="*/ 6631 h 7008"/>
                  <a:gd name="T72" fmla="*/ 5429 w 7006"/>
                  <a:gd name="T73" fmla="*/ 7007 h 7008"/>
                  <a:gd name="T74" fmla="*/ 3457 w 7006"/>
                  <a:gd name="T75" fmla="*/ 7007 h 7008"/>
                  <a:gd name="T76" fmla="*/ 3457 w 7006"/>
                  <a:gd name="T77" fmla="*/ 7007 h 7008"/>
                  <a:gd name="T78" fmla="*/ 3258 w 7006"/>
                  <a:gd name="T79" fmla="*/ 6686 h 7008"/>
                  <a:gd name="T80" fmla="*/ 3258 w 7006"/>
                  <a:gd name="T81" fmla="*/ 6686 h 7008"/>
                  <a:gd name="T82" fmla="*/ 3444 w 7006"/>
                  <a:gd name="T83" fmla="*/ 6067 h 7008"/>
                  <a:gd name="T84" fmla="*/ 3444 w 7006"/>
                  <a:gd name="T85" fmla="*/ 6067 h 7008"/>
                  <a:gd name="T86" fmla="*/ 2711 w 7006"/>
                  <a:gd name="T87" fmla="*/ 5429 h 7008"/>
                  <a:gd name="T88" fmla="*/ 2711 w 7006"/>
                  <a:gd name="T89" fmla="*/ 5429 h 7008"/>
                  <a:gd name="T90" fmla="*/ 1978 w 7006"/>
                  <a:gd name="T91" fmla="*/ 6067 h 7008"/>
                  <a:gd name="T92" fmla="*/ 1978 w 7006"/>
                  <a:gd name="T93" fmla="*/ 6067 h 7008"/>
                  <a:gd name="T94" fmla="*/ 2154 w 7006"/>
                  <a:gd name="T95" fmla="*/ 6686 h 7008"/>
                  <a:gd name="T96" fmla="*/ 2154 w 7006"/>
                  <a:gd name="T97" fmla="*/ 6686 h 7008"/>
                  <a:gd name="T98" fmla="*/ 1957 w 7006"/>
                  <a:gd name="T99" fmla="*/ 7007 h 7008"/>
                  <a:gd name="T100" fmla="*/ 0 w 7006"/>
                  <a:gd name="T101" fmla="*/ 7007 h 7008"/>
                  <a:gd name="T102" fmla="*/ 0 w 7006"/>
                  <a:gd name="T103" fmla="*/ 5050 h 7008"/>
                  <a:gd name="T104" fmla="*/ 0 w 7006"/>
                  <a:gd name="T105" fmla="*/ 5050 h 7008"/>
                  <a:gd name="T106" fmla="*/ 320 w 7006"/>
                  <a:gd name="T107" fmla="*/ 4852 h 7008"/>
                  <a:gd name="T108" fmla="*/ 320 w 7006"/>
                  <a:gd name="T109" fmla="*/ 4852 h 7008"/>
                  <a:gd name="T110" fmla="*/ 939 w 7006"/>
                  <a:gd name="T111" fmla="*/ 5028 h 7008"/>
                  <a:gd name="T112" fmla="*/ 939 w 7006"/>
                  <a:gd name="T113" fmla="*/ 5028 h 7008"/>
                  <a:gd name="T114" fmla="*/ 1578 w 7006"/>
                  <a:gd name="T115" fmla="*/ 4295 h 7008"/>
                  <a:gd name="T116" fmla="*/ 1578 w 7006"/>
                  <a:gd name="T117" fmla="*/ 4295 h 7008"/>
                  <a:gd name="T118" fmla="*/ 939 w 7006"/>
                  <a:gd name="T119" fmla="*/ 3562 h 7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06" h="7008">
                    <a:moveTo>
                      <a:pt x="939" y="3562"/>
                    </a:moveTo>
                    <a:lnTo>
                      <a:pt x="939" y="3562"/>
                    </a:lnTo>
                    <a:cubicBezTo>
                      <a:pt x="768" y="3562"/>
                      <a:pt x="536" y="3639"/>
                      <a:pt x="320" y="3748"/>
                    </a:cubicBezTo>
                    <a:lnTo>
                      <a:pt x="320" y="3748"/>
                    </a:lnTo>
                    <a:cubicBezTo>
                      <a:pt x="173" y="3823"/>
                      <a:pt x="0" y="3714"/>
                      <a:pt x="0" y="3549"/>
                    </a:cubicBezTo>
                    <a:lnTo>
                      <a:pt x="0" y="1578"/>
                    </a:lnTo>
                    <a:lnTo>
                      <a:pt x="1957" y="1578"/>
                    </a:lnTo>
                    <a:lnTo>
                      <a:pt x="1957" y="1578"/>
                    </a:lnTo>
                    <a:cubicBezTo>
                      <a:pt x="2121" y="1578"/>
                      <a:pt x="2226" y="1406"/>
                      <a:pt x="2154" y="1258"/>
                    </a:cubicBezTo>
                    <a:lnTo>
                      <a:pt x="2154" y="1258"/>
                    </a:lnTo>
                    <a:cubicBezTo>
                      <a:pt x="2050" y="1042"/>
                      <a:pt x="1978" y="809"/>
                      <a:pt x="1978" y="639"/>
                    </a:cubicBezTo>
                    <a:lnTo>
                      <a:pt x="1978" y="639"/>
                    </a:lnTo>
                    <a:cubicBezTo>
                      <a:pt x="1978" y="223"/>
                      <a:pt x="2307" y="0"/>
                      <a:pt x="2711" y="0"/>
                    </a:cubicBezTo>
                    <a:lnTo>
                      <a:pt x="2711" y="0"/>
                    </a:lnTo>
                    <a:cubicBezTo>
                      <a:pt x="3116" y="0"/>
                      <a:pt x="3444" y="223"/>
                      <a:pt x="3444" y="639"/>
                    </a:cubicBezTo>
                    <a:lnTo>
                      <a:pt x="3444" y="639"/>
                    </a:lnTo>
                    <a:cubicBezTo>
                      <a:pt x="3444" y="809"/>
                      <a:pt x="3367" y="1042"/>
                      <a:pt x="3258" y="1257"/>
                    </a:cubicBezTo>
                    <a:lnTo>
                      <a:pt x="3258" y="1257"/>
                    </a:lnTo>
                    <a:cubicBezTo>
                      <a:pt x="3184" y="1404"/>
                      <a:pt x="3293" y="1578"/>
                      <a:pt x="3457" y="1578"/>
                    </a:cubicBezTo>
                    <a:lnTo>
                      <a:pt x="5429" y="1578"/>
                    </a:lnTo>
                    <a:lnTo>
                      <a:pt x="5429" y="1578"/>
                    </a:lnTo>
                    <a:lnTo>
                      <a:pt x="5429" y="3549"/>
                    </a:lnTo>
                    <a:lnTo>
                      <a:pt x="5429" y="3549"/>
                    </a:lnTo>
                    <a:cubicBezTo>
                      <a:pt x="5429" y="3714"/>
                      <a:pt x="5601" y="3823"/>
                      <a:pt x="5748" y="3748"/>
                    </a:cubicBezTo>
                    <a:lnTo>
                      <a:pt x="5748" y="3748"/>
                    </a:lnTo>
                    <a:cubicBezTo>
                      <a:pt x="5963" y="3639"/>
                      <a:pt x="6197" y="3562"/>
                      <a:pt x="6367" y="3562"/>
                    </a:cubicBezTo>
                    <a:lnTo>
                      <a:pt x="6367" y="3562"/>
                    </a:lnTo>
                    <a:cubicBezTo>
                      <a:pt x="6782" y="3562"/>
                      <a:pt x="7005" y="3891"/>
                      <a:pt x="7005" y="4295"/>
                    </a:cubicBezTo>
                    <a:lnTo>
                      <a:pt x="7005" y="4295"/>
                    </a:lnTo>
                    <a:cubicBezTo>
                      <a:pt x="7005" y="4700"/>
                      <a:pt x="6782" y="5028"/>
                      <a:pt x="6367" y="5028"/>
                    </a:cubicBezTo>
                    <a:lnTo>
                      <a:pt x="6367" y="5028"/>
                    </a:lnTo>
                    <a:cubicBezTo>
                      <a:pt x="6197" y="5028"/>
                      <a:pt x="5963" y="4957"/>
                      <a:pt x="5748" y="4852"/>
                    </a:cubicBezTo>
                    <a:lnTo>
                      <a:pt x="5748" y="4852"/>
                    </a:lnTo>
                    <a:cubicBezTo>
                      <a:pt x="5600" y="4780"/>
                      <a:pt x="5429" y="4885"/>
                      <a:pt x="5429" y="5049"/>
                    </a:cubicBezTo>
                    <a:lnTo>
                      <a:pt x="5429" y="7007"/>
                    </a:lnTo>
                    <a:lnTo>
                      <a:pt x="5429" y="6631"/>
                    </a:lnTo>
                    <a:lnTo>
                      <a:pt x="5429" y="7007"/>
                    </a:lnTo>
                    <a:lnTo>
                      <a:pt x="3457" y="7007"/>
                    </a:lnTo>
                    <a:lnTo>
                      <a:pt x="3457" y="7007"/>
                    </a:lnTo>
                    <a:cubicBezTo>
                      <a:pt x="3293" y="7007"/>
                      <a:pt x="3184" y="6833"/>
                      <a:pt x="3258" y="6686"/>
                    </a:cubicBezTo>
                    <a:lnTo>
                      <a:pt x="3258" y="6686"/>
                    </a:lnTo>
                    <a:cubicBezTo>
                      <a:pt x="3367" y="6471"/>
                      <a:pt x="3444" y="6238"/>
                      <a:pt x="3444" y="6067"/>
                    </a:cubicBezTo>
                    <a:lnTo>
                      <a:pt x="3444" y="6067"/>
                    </a:lnTo>
                    <a:cubicBezTo>
                      <a:pt x="3444" y="5653"/>
                      <a:pt x="3116" y="5429"/>
                      <a:pt x="2711" y="5429"/>
                    </a:cubicBezTo>
                    <a:lnTo>
                      <a:pt x="2711" y="5429"/>
                    </a:lnTo>
                    <a:cubicBezTo>
                      <a:pt x="2307" y="5429"/>
                      <a:pt x="1978" y="5653"/>
                      <a:pt x="1978" y="6067"/>
                    </a:cubicBezTo>
                    <a:lnTo>
                      <a:pt x="1978" y="6067"/>
                    </a:lnTo>
                    <a:cubicBezTo>
                      <a:pt x="1978" y="6238"/>
                      <a:pt x="2050" y="6471"/>
                      <a:pt x="2154" y="6686"/>
                    </a:cubicBezTo>
                    <a:lnTo>
                      <a:pt x="2154" y="6686"/>
                    </a:lnTo>
                    <a:cubicBezTo>
                      <a:pt x="2226" y="6834"/>
                      <a:pt x="2121" y="7007"/>
                      <a:pt x="1957" y="7007"/>
                    </a:cubicBezTo>
                    <a:lnTo>
                      <a:pt x="0" y="7007"/>
                    </a:lnTo>
                    <a:lnTo>
                      <a:pt x="0" y="5050"/>
                    </a:lnTo>
                    <a:lnTo>
                      <a:pt x="0" y="5050"/>
                    </a:lnTo>
                    <a:cubicBezTo>
                      <a:pt x="0" y="4885"/>
                      <a:pt x="172" y="4780"/>
                      <a:pt x="320" y="4852"/>
                    </a:cubicBezTo>
                    <a:lnTo>
                      <a:pt x="320" y="4852"/>
                    </a:lnTo>
                    <a:cubicBezTo>
                      <a:pt x="536" y="4957"/>
                      <a:pt x="768" y="5028"/>
                      <a:pt x="939" y="5028"/>
                    </a:cubicBezTo>
                    <a:lnTo>
                      <a:pt x="939" y="5028"/>
                    </a:lnTo>
                    <a:cubicBezTo>
                      <a:pt x="1354" y="5028"/>
                      <a:pt x="1578" y="4700"/>
                      <a:pt x="1578" y="4295"/>
                    </a:cubicBezTo>
                    <a:lnTo>
                      <a:pt x="1578" y="4295"/>
                    </a:lnTo>
                    <a:cubicBezTo>
                      <a:pt x="1578" y="3891"/>
                      <a:pt x="1354" y="3562"/>
                      <a:pt x="939" y="3562"/>
                    </a:cubicBezTo>
                  </a:path>
                </a:pathLst>
              </a:custGeom>
              <a:solidFill>
                <a:schemeClr val="accent4"/>
              </a:solidFill>
              <a:ln>
                <a:noFill/>
              </a:ln>
              <a:effectLst/>
            </p:spPr>
            <p:txBody>
              <a:bodyPr wrap="none" anchor="ctr"/>
              <a:lstStyle/>
              <a:p>
                <a:endParaRPr lang="en-US" sz="3266"/>
              </a:p>
            </p:txBody>
          </p:sp>
          <p:pic>
            <p:nvPicPr>
              <p:cNvPr id="63" name="Graphic 62" descr="Programmer female outline">
                <a:extLst>
                  <a:ext uri="{FF2B5EF4-FFF2-40B4-BE49-F238E27FC236}">
                    <a16:creationId xmlns:a16="http://schemas.microsoft.com/office/drawing/2014/main" id="{1CC00DFA-60CC-223C-3A8E-B5B34A5C4F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716714" y="4172135"/>
                <a:ext cx="914400" cy="914400"/>
              </a:xfrm>
              <a:prstGeom prst="rect">
                <a:avLst/>
              </a:prstGeom>
            </p:spPr>
          </p:pic>
        </p:grpSp>
        <p:grpSp>
          <p:nvGrpSpPr>
            <p:cNvPr id="2" name="Group 1">
              <a:extLst>
                <a:ext uri="{FF2B5EF4-FFF2-40B4-BE49-F238E27FC236}">
                  <a16:creationId xmlns:a16="http://schemas.microsoft.com/office/drawing/2014/main" id="{DFA28532-C09D-FD07-2BE0-D76CD33E5395}"/>
                </a:ext>
              </a:extLst>
            </p:cNvPr>
            <p:cNvGrpSpPr/>
            <p:nvPr/>
          </p:nvGrpSpPr>
          <p:grpSpPr>
            <a:xfrm>
              <a:off x="6092974" y="3916439"/>
              <a:ext cx="2398879" cy="2398878"/>
              <a:chOff x="6092974" y="3916439"/>
              <a:chExt cx="2398879" cy="2398878"/>
            </a:xfrm>
          </p:grpSpPr>
          <p:sp>
            <p:nvSpPr>
              <p:cNvPr id="45" name="Freeform 199">
                <a:extLst>
                  <a:ext uri="{FF2B5EF4-FFF2-40B4-BE49-F238E27FC236}">
                    <a16:creationId xmlns:a16="http://schemas.microsoft.com/office/drawing/2014/main" id="{31C65427-D5BA-EFF0-35DA-AAFEF67F61B1}"/>
                  </a:ext>
                </a:extLst>
              </p:cNvPr>
              <p:cNvSpPr>
                <a:spLocks noChangeAspect="1"/>
              </p:cNvSpPr>
              <p:nvPr/>
            </p:nvSpPr>
            <p:spPr bwMode="auto">
              <a:xfrm>
                <a:off x="6710564" y="4542967"/>
                <a:ext cx="627777" cy="625962"/>
              </a:xfrm>
              <a:custGeom>
                <a:avLst/>
                <a:gdLst>
                  <a:gd name="T0" fmla="*/ 2147483646 w 844"/>
                  <a:gd name="T1" fmla="*/ 2147483646 h 836"/>
                  <a:gd name="T2" fmla="*/ 2147483646 w 844"/>
                  <a:gd name="T3" fmla="*/ 2147483646 h 836"/>
                  <a:gd name="T4" fmla="*/ 2147483646 w 844"/>
                  <a:gd name="T5" fmla="*/ 2147483646 h 836"/>
                  <a:gd name="T6" fmla="*/ 2147483646 w 844"/>
                  <a:gd name="T7" fmla="*/ 2147483646 h 836"/>
                  <a:gd name="T8" fmla="*/ 2147483646 w 844"/>
                  <a:gd name="T9" fmla="*/ 2147483646 h 836"/>
                  <a:gd name="T10" fmla="*/ 2147483646 w 844"/>
                  <a:gd name="T11" fmla="*/ 2147483646 h 836"/>
                  <a:gd name="T12" fmla="*/ 2147483646 w 844"/>
                  <a:gd name="T13" fmla="*/ 2147483646 h 836"/>
                  <a:gd name="T14" fmla="*/ 2147483646 w 844"/>
                  <a:gd name="T15" fmla="*/ 2147483646 h 836"/>
                  <a:gd name="T16" fmla="*/ 2147483646 w 844"/>
                  <a:gd name="T17" fmla="*/ 2147483646 h 836"/>
                  <a:gd name="T18" fmla="*/ 2147483646 w 844"/>
                  <a:gd name="T19" fmla="*/ 2147483646 h 836"/>
                  <a:gd name="T20" fmla="*/ 2147483646 w 844"/>
                  <a:gd name="T21" fmla="*/ 2147483646 h 836"/>
                  <a:gd name="T22" fmla="*/ 2147483646 w 844"/>
                  <a:gd name="T23" fmla="*/ 2147483646 h 836"/>
                  <a:gd name="T24" fmla="*/ 2147483646 w 844"/>
                  <a:gd name="T25" fmla="*/ 2147483646 h 836"/>
                  <a:gd name="T26" fmla="*/ 2147483646 w 844"/>
                  <a:gd name="T27" fmla="*/ 2147483646 h 836"/>
                  <a:gd name="T28" fmla="*/ 2147483646 w 844"/>
                  <a:gd name="T29" fmla="*/ 2147483646 h 836"/>
                  <a:gd name="T30" fmla="*/ 2147483646 w 844"/>
                  <a:gd name="T31" fmla="*/ 2147483646 h 836"/>
                  <a:gd name="T32" fmla="*/ 2147483646 w 844"/>
                  <a:gd name="T33" fmla="*/ 2147483646 h 836"/>
                  <a:gd name="T34" fmla="*/ 2147483646 w 844"/>
                  <a:gd name="T35" fmla="*/ 2147483646 h 836"/>
                  <a:gd name="T36" fmla="*/ 2147483646 w 844"/>
                  <a:gd name="T37" fmla="*/ 2147483646 h 836"/>
                  <a:gd name="T38" fmla="*/ 2147483646 w 844"/>
                  <a:gd name="T39" fmla="*/ 2147483646 h 836"/>
                  <a:gd name="T40" fmla="*/ 2147483646 w 844"/>
                  <a:gd name="T41" fmla="*/ 2147483646 h 836"/>
                  <a:gd name="T42" fmla="*/ 2147483646 w 844"/>
                  <a:gd name="T43" fmla="*/ 2147483646 h 836"/>
                  <a:gd name="T44" fmla="*/ 2147483646 w 844"/>
                  <a:gd name="T45" fmla="*/ 2147483646 h 836"/>
                  <a:gd name="T46" fmla="*/ 2147483646 w 844"/>
                  <a:gd name="T47" fmla="*/ 2147483646 h 836"/>
                  <a:gd name="T48" fmla="*/ 2147483646 w 844"/>
                  <a:gd name="T49" fmla="*/ 2147483646 h 836"/>
                  <a:gd name="T50" fmla="*/ 2147483646 w 844"/>
                  <a:gd name="T51" fmla="*/ 2147483646 h 836"/>
                  <a:gd name="T52" fmla="*/ 2147483646 w 844"/>
                  <a:gd name="T53" fmla="*/ 2147483646 h 836"/>
                  <a:gd name="T54" fmla="*/ 2147483646 w 844"/>
                  <a:gd name="T55" fmla="*/ 2147483646 h 836"/>
                  <a:gd name="T56" fmla="*/ 2147483646 w 844"/>
                  <a:gd name="T57" fmla="*/ 2147483646 h 836"/>
                  <a:gd name="T58" fmla="*/ 2147483646 w 844"/>
                  <a:gd name="T59" fmla="*/ 2147483646 h 836"/>
                  <a:gd name="T60" fmla="*/ 2147483646 w 844"/>
                  <a:gd name="T61" fmla="*/ 2147483646 h 836"/>
                  <a:gd name="T62" fmla="*/ 2147483646 w 844"/>
                  <a:gd name="T63" fmla="*/ 2147483646 h 836"/>
                  <a:gd name="T64" fmla="*/ 2147483646 w 844"/>
                  <a:gd name="T65" fmla="*/ 2147483646 h 836"/>
                  <a:gd name="T66" fmla="*/ 2147483646 w 844"/>
                  <a:gd name="T67" fmla="*/ 2147483646 h 836"/>
                  <a:gd name="T68" fmla="*/ 2147483646 w 844"/>
                  <a:gd name="T69" fmla="*/ 2147483646 h 836"/>
                  <a:gd name="T70" fmla="*/ 2147483646 w 844"/>
                  <a:gd name="T71" fmla="*/ 2147483646 h 836"/>
                  <a:gd name="T72" fmla="*/ 2147483646 w 844"/>
                  <a:gd name="T73" fmla="*/ 2147483646 h 836"/>
                  <a:gd name="T74" fmla="*/ 2147483646 w 844"/>
                  <a:gd name="T75" fmla="*/ 2147483646 h 836"/>
                  <a:gd name="T76" fmla="*/ 2147483646 w 844"/>
                  <a:gd name="T77" fmla="*/ 2147483646 h 836"/>
                  <a:gd name="T78" fmla="*/ 2147483646 w 844"/>
                  <a:gd name="T79" fmla="*/ 2147483646 h 836"/>
                  <a:gd name="T80" fmla="*/ 2147483646 w 844"/>
                  <a:gd name="T81" fmla="*/ 2147483646 h 836"/>
                  <a:gd name="T82" fmla="*/ 2147483646 w 844"/>
                  <a:gd name="T83" fmla="*/ 2147483646 h 836"/>
                  <a:gd name="T84" fmla="*/ 2147483646 w 844"/>
                  <a:gd name="T85" fmla="*/ 2147483646 h 836"/>
                  <a:gd name="T86" fmla="*/ 2147483646 w 844"/>
                  <a:gd name="T87" fmla="*/ 2147483646 h 836"/>
                  <a:gd name="T88" fmla="*/ 2147483646 w 844"/>
                  <a:gd name="T89" fmla="*/ 2147483646 h 836"/>
                  <a:gd name="T90" fmla="*/ 2147483646 w 844"/>
                  <a:gd name="T91" fmla="*/ 2147483646 h 836"/>
                  <a:gd name="T92" fmla="*/ 2147483646 w 844"/>
                  <a:gd name="T93" fmla="*/ 2147483646 h 836"/>
                  <a:gd name="T94" fmla="*/ 2147483646 w 844"/>
                  <a:gd name="T95" fmla="*/ 2147483646 h 8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844" h="836">
                    <a:moveTo>
                      <a:pt x="791" y="791"/>
                    </a:moveTo>
                    <a:lnTo>
                      <a:pt x="791" y="791"/>
                    </a:lnTo>
                    <a:cubicBezTo>
                      <a:pt x="779" y="803"/>
                      <a:pt x="763" y="809"/>
                      <a:pt x="747" y="809"/>
                    </a:cubicBezTo>
                    <a:cubicBezTo>
                      <a:pt x="730" y="809"/>
                      <a:pt x="714" y="803"/>
                      <a:pt x="702" y="791"/>
                    </a:cubicBezTo>
                    <a:lnTo>
                      <a:pt x="458" y="546"/>
                    </a:lnTo>
                    <a:lnTo>
                      <a:pt x="547" y="456"/>
                    </a:lnTo>
                    <a:lnTo>
                      <a:pt x="791" y="701"/>
                    </a:lnTo>
                    <a:cubicBezTo>
                      <a:pt x="816" y="726"/>
                      <a:pt x="816" y="767"/>
                      <a:pt x="791" y="791"/>
                    </a:cubicBezTo>
                    <a:close/>
                    <a:moveTo>
                      <a:pt x="239" y="729"/>
                    </a:moveTo>
                    <a:lnTo>
                      <a:pt x="186" y="677"/>
                    </a:lnTo>
                    <a:lnTo>
                      <a:pt x="697" y="166"/>
                    </a:lnTo>
                    <a:lnTo>
                      <a:pt x="750" y="219"/>
                    </a:lnTo>
                    <a:lnTo>
                      <a:pt x="239" y="729"/>
                    </a:lnTo>
                    <a:close/>
                    <a:moveTo>
                      <a:pt x="168" y="800"/>
                    </a:moveTo>
                    <a:lnTo>
                      <a:pt x="168" y="800"/>
                    </a:lnTo>
                    <a:cubicBezTo>
                      <a:pt x="155" y="812"/>
                      <a:pt x="135" y="812"/>
                      <a:pt x="123" y="800"/>
                    </a:cubicBezTo>
                    <a:lnTo>
                      <a:pt x="46" y="723"/>
                    </a:lnTo>
                    <a:cubicBezTo>
                      <a:pt x="40" y="717"/>
                      <a:pt x="37" y="709"/>
                      <a:pt x="37" y="701"/>
                    </a:cubicBezTo>
                    <a:cubicBezTo>
                      <a:pt x="37" y="693"/>
                      <a:pt x="40" y="684"/>
                      <a:pt x="46" y="678"/>
                    </a:cubicBezTo>
                    <a:lnTo>
                      <a:pt x="99" y="625"/>
                    </a:lnTo>
                    <a:lnTo>
                      <a:pt x="221" y="747"/>
                    </a:lnTo>
                    <a:lnTo>
                      <a:pt x="168" y="800"/>
                    </a:lnTo>
                    <a:close/>
                    <a:moveTo>
                      <a:pt x="628" y="96"/>
                    </a:moveTo>
                    <a:lnTo>
                      <a:pt x="680" y="149"/>
                    </a:lnTo>
                    <a:lnTo>
                      <a:pt x="169" y="659"/>
                    </a:lnTo>
                    <a:lnTo>
                      <a:pt x="117" y="607"/>
                    </a:lnTo>
                    <a:lnTo>
                      <a:pt x="628" y="96"/>
                    </a:lnTo>
                    <a:close/>
                    <a:moveTo>
                      <a:pt x="223" y="310"/>
                    </a:moveTo>
                    <a:lnTo>
                      <a:pt x="223" y="310"/>
                    </a:lnTo>
                    <a:cubicBezTo>
                      <a:pt x="221" y="307"/>
                      <a:pt x="217" y="305"/>
                      <a:pt x="214" y="305"/>
                    </a:cubicBezTo>
                    <a:cubicBezTo>
                      <a:pt x="211" y="305"/>
                      <a:pt x="208" y="307"/>
                      <a:pt x="205" y="310"/>
                    </a:cubicBezTo>
                    <a:lnTo>
                      <a:pt x="178" y="336"/>
                    </a:lnTo>
                    <a:cubicBezTo>
                      <a:pt x="161" y="354"/>
                      <a:pt x="138" y="363"/>
                      <a:pt x="114" y="363"/>
                    </a:cubicBezTo>
                    <a:cubicBezTo>
                      <a:pt x="93" y="363"/>
                      <a:pt x="74" y="356"/>
                      <a:pt x="58" y="344"/>
                    </a:cubicBezTo>
                    <a:lnTo>
                      <a:pt x="246" y="155"/>
                    </a:lnTo>
                    <a:cubicBezTo>
                      <a:pt x="251" y="150"/>
                      <a:pt x="251" y="143"/>
                      <a:pt x="246" y="138"/>
                    </a:cubicBezTo>
                    <a:lnTo>
                      <a:pt x="148" y="39"/>
                    </a:lnTo>
                    <a:cubicBezTo>
                      <a:pt x="192" y="30"/>
                      <a:pt x="239" y="44"/>
                      <a:pt x="272" y="77"/>
                    </a:cubicBezTo>
                    <a:cubicBezTo>
                      <a:pt x="306" y="111"/>
                      <a:pt x="320" y="159"/>
                      <a:pt x="309" y="206"/>
                    </a:cubicBezTo>
                    <a:cubicBezTo>
                      <a:pt x="308" y="208"/>
                      <a:pt x="308" y="209"/>
                      <a:pt x="308" y="211"/>
                    </a:cubicBezTo>
                    <a:cubicBezTo>
                      <a:pt x="308" y="214"/>
                      <a:pt x="309" y="217"/>
                      <a:pt x="312" y="220"/>
                    </a:cubicBezTo>
                    <a:lnTo>
                      <a:pt x="390" y="299"/>
                    </a:lnTo>
                    <a:lnTo>
                      <a:pt x="301" y="388"/>
                    </a:lnTo>
                    <a:lnTo>
                      <a:pt x="223" y="310"/>
                    </a:lnTo>
                    <a:close/>
                    <a:moveTo>
                      <a:pt x="39" y="148"/>
                    </a:moveTo>
                    <a:lnTo>
                      <a:pt x="128" y="238"/>
                    </a:lnTo>
                    <a:lnTo>
                      <a:pt x="85" y="281"/>
                    </a:lnTo>
                    <a:cubicBezTo>
                      <a:pt x="82" y="279"/>
                      <a:pt x="80" y="276"/>
                      <a:pt x="77" y="273"/>
                    </a:cubicBezTo>
                    <a:cubicBezTo>
                      <a:pt x="44" y="240"/>
                      <a:pt x="30" y="193"/>
                      <a:pt x="39" y="148"/>
                    </a:cubicBezTo>
                    <a:close/>
                    <a:moveTo>
                      <a:pt x="761" y="194"/>
                    </a:moveTo>
                    <a:lnTo>
                      <a:pt x="652" y="85"/>
                    </a:lnTo>
                    <a:lnTo>
                      <a:pt x="804" y="42"/>
                    </a:lnTo>
                    <a:lnTo>
                      <a:pt x="761" y="194"/>
                    </a:lnTo>
                    <a:close/>
                    <a:moveTo>
                      <a:pt x="809" y="684"/>
                    </a:moveTo>
                    <a:lnTo>
                      <a:pt x="565" y="439"/>
                    </a:lnTo>
                    <a:lnTo>
                      <a:pt x="776" y="227"/>
                    </a:lnTo>
                    <a:cubicBezTo>
                      <a:pt x="777" y="226"/>
                      <a:pt x="779" y="224"/>
                      <a:pt x="779" y="221"/>
                    </a:cubicBezTo>
                    <a:lnTo>
                      <a:pt x="834" y="27"/>
                    </a:lnTo>
                    <a:cubicBezTo>
                      <a:pt x="835" y="23"/>
                      <a:pt x="834" y="18"/>
                      <a:pt x="831" y="15"/>
                    </a:cubicBezTo>
                    <a:cubicBezTo>
                      <a:pt x="828" y="12"/>
                      <a:pt x="823" y="11"/>
                      <a:pt x="819" y="12"/>
                    </a:cubicBezTo>
                    <a:lnTo>
                      <a:pt x="624" y="67"/>
                    </a:lnTo>
                    <a:cubicBezTo>
                      <a:pt x="622" y="68"/>
                      <a:pt x="620" y="69"/>
                      <a:pt x="619" y="70"/>
                    </a:cubicBezTo>
                    <a:lnTo>
                      <a:pt x="408" y="281"/>
                    </a:lnTo>
                    <a:lnTo>
                      <a:pt x="334" y="207"/>
                    </a:lnTo>
                    <a:cubicBezTo>
                      <a:pt x="345" y="153"/>
                      <a:pt x="329" y="98"/>
                      <a:pt x="290" y="59"/>
                    </a:cubicBezTo>
                    <a:cubicBezTo>
                      <a:pt x="246" y="15"/>
                      <a:pt x="179" y="0"/>
                      <a:pt x="120" y="21"/>
                    </a:cubicBezTo>
                    <a:cubicBezTo>
                      <a:pt x="115" y="22"/>
                      <a:pt x="112" y="26"/>
                      <a:pt x="112" y="30"/>
                    </a:cubicBezTo>
                    <a:cubicBezTo>
                      <a:pt x="111" y="34"/>
                      <a:pt x="112" y="39"/>
                      <a:pt x="115" y="42"/>
                    </a:cubicBezTo>
                    <a:lnTo>
                      <a:pt x="219" y="146"/>
                    </a:lnTo>
                    <a:lnTo>
                      <a:pt x="146" y="220"/>
                    </a:lnTo>
                    <a:lnTo>
                      <a:pt x="41" y="115"/>
                    </a:lnTo>
                    <a:cubicBezTo>
                      <a:pt x="39" y="112"/>
                      <a:pt x="34" y="111"/>
                      <a:pt x="30" y="112"/>
                    </a:cubicBezTo>
                    <a:cubicBezTo>
                      <a:pt x="26" y="113"/>
                      <a:pt x="23" y="116"/>
                      <a:pt x="21" y="120"/>
                    </a:cubicBezTo>
                    <a:cubicBezTo>
                      <a:pt x="0" y="179"/>
                      <a:pt x="15" y="247"/>
                      <a:pt x="59" y="291"/>
                    </a:cubicBezTo>
                    <a:cubicBezTo>
                      <a:pt x="62" y="294"/>
                      <a:pt x="65" y="296"/>
                      <a:pt x="68" y="298"/>
                    </a:cubicBezTo>
                    <a:lnTo>
                      <a:pt x="31" y="336"/>
                    </a:lnTo>
                    <a:cubicBezTo>
                      <a:pt x="26" y="341"/>
                      <a:pt x="26" y="349"/>
                      <a:pt x="31" y="354"/>
                    </a:cubicBezTo>
                    <a:cubicBezTo>
                      <a:pt x="52" y="376"/>
                      <a:pt x="82" y="388"/>
                      <a:pt x="114" y="388"/>
                    </a:cubicBezTo>
                    <a:cubicBezTo>
                      <a:pt x="145" y="388"/>
                      <a:pt x="174" y="376"/>
                      <a:pt x="196" y="354"/>
                    </a:cubicBezTo>
                    <a:lnTo>
                      <a:pt x="214" y="336"/>
                    </a:lnTo>
                    <a:lnTo>
                      <a:pt x="283" y="405"/>
                    </a:lnTo>
                    <a:lnTo>
                      <a:pt x="99" y="590"/>
                    </a:lnTo>
                    <a:lnTo>
                      <a:pt x="92" y="583"/>
                    </a:lnTo>
                    <a:cubicBezTo>
                      <a:pt x="87" y="577"/>
                      <a:pt x="79" y="577"/>
                      <a:pt x="74" y="583"/>
                    </a:cubicBezTo>
                    <a:cubicBezTo>
                      <a:pt x="69" y="587"/>
                      <a:pt x="69" y="595"/>
                      <a:pt x="74" y="600"/>
                    </a:cubicBezTo>
                    <a:lnTo>
                      <a:pt x="81" y="607"/>
                    </a:lnTo>
                    <a:lnTo>
                      <a:pt x="28" y="661"/>
                    </a:lnTo>
                    <a:cubicBezTo>
                      <a:pt x="17" y="671"/>
                      <a:pt x="11" y="686"/>
                      <a:pt x="11" y="701"/>
                    </a:cubicBezTo>
                    <a:cubicBezTo>
                      <a:pt x="11" y="716"/>
                      <a:pt x="17" y="730"/>
                      <a:pt x="28" y="741"/>
                    </a:cubicBezTo>
                    <a:lnTo>
                      <a:pt x="105" y="818"/>
                    </a:lnTo>
                    <a:cubicBezTo>
                      <a:pt x="117" y="829"/>
                      <a:pt x="131" y="835"/>
                      <a:pt x="145" y="835"/>
                    </a:cubicBezTo>
                    <a:cubicBezTo>
                      <a:pt x="160" y="835"/>
                      <a:pt x="174" y="829"/>
                      <a:pt x="185" y="818"/>
                    </a:cubicBezTo>
                    <a:lnTo>
                      <a:pt x="239" y="765"/>
                    </a:lnTo>
                    <a:lnTo>
                      <a:pt x="245" y="771"/>
                    </a:lnTo>
                    <a:cubicBezTo>
                      <a:pt x="248" y="774"/>
                      <a:pt x="251" y="775"/>
                      <a:pt x="254" y="775"/>
                    </a:cubicBezTo>
                    <a:cubicBezTo>
                      <a:pt x="258" y="775"/>
                      <a:pt x="261" y="774"/>
                      <a:pt x="263" y="771"/>
                    </a:cubicBezTo>
                    <a:cubicBezTo>
                      <a:pt x="267" y="766"/>
                      <a:pt x="267" y="758"/>
                      <a:pt x="263" y="754"/>
                    </a:cubicBezTo>
                    <a:lnTo>
                      <a:pt x="256" y="747"/>
                    </a:lnTo>
                    <a:lnTo>
                      <a:pt x="440" y="563"/>
                    </a:lnTo>
                    <a:lnTo>
                      <a:pt x="685" y="809"/>
                    </a:lnTo>
                    <a:cubicBezTo>
                      <a:pt x="701" y="825"/>
                      <a:pt x="723" y="835"/>
                      <a:pt x="747" y="835"/>
                    </a:cubicBezTo>
                    <a:cubicBezTo>
                      <a:pt x="770" y="835"/>
                      <a:pt x="792" y="825"/>
                      <a:pt x="809" y="809"/>
                    </a:cubicBezTo>
                    <a:cubicBezTo>
                      <a:pt x="843" y="774"/>
                      <a:pt x="843" y="718"/>
                      <a:pt x="809" y="684"/>
                    </a:cubicBezTo>
                    <a:close/>
                  </a:path>
                </a:pathLst>
              </a:custGeom>
              <a:solidFill>
                <a:schemeClr val="bg1"/>
              </a:solidFill>
              <a:ln>
                <a:noFill/>
              </a:ln>
            </p:spPr>
            <p:txBody>
              <a:bodyPr wrap="none" anchor="ctr"/>
              <a:lstStyle/>
              <a:p>
                <a:endParaRPr lang="en-US" sz="900"/>
              </a:p>
            </p:txBody>
          </p:sp>
          <p:sp>
            <p:nvSpPr>
              <p:cNvPr id="59" name="Freeform 1">
                <a:extLst>
                  <a:ext uri="{FF2B5EF4-FFF2-40B4-BE49-F238E27FC236}">
                    <a16:creationId xmlns:a16="http://schemas.microsoft.com/office/drawing/2014/main" id="{24E713B4-C36E-B290-1543-958FEBA9E331}"/>
                  </a:ext>
                </a:extLst>
              </p:cNvPr>
              <p:cNvSpPr>
                <a:spLocks noChangeArrowheads="1"/>
              </p:cNvSpPr>
              <p:nvPr/>
            </p:nvSpPr>
            <p:spPr bwMode="auto">
              <a:xfrm>
                <a:off x="6092974" y="3916439"/>
                <a:ext cx="2398879" cy="2398878"/>
              </a:xfrm>
              <a:custGeom>
                <a:avLst/>
                <a:gdLst>
                  <a:gd name="T0" fmla="*/ 938 w 7007"/>
                  <a:gd name="T1" fmla="*/ 3444 h 7008"/>
                  <a:gd name="T2" fmla="*/ 938 w 7007"/>
                  <a:gd name="T3" fmla="*/ 3444 h 7008"/>
                  <a:gd name="T4" fmla="*/ 319 w 7007"/>
                  <a:gd name="T5" fmla="*/ 3258 h 7008"/>
                  <a:gd name="T6" fmla="*/ 319 w 7007"/>
                  <a:gd name="T7" fmla="*/ 3258 h 7008"/>
                  <a:gd name="T8" fmla="*/ 0 w 7007"/>
                  <a:gd name="T9" fmla="*/ 3457 h 7008"/>
                  <a:gd name="T10" fmla="*/ 0 w 7007"/>
                  <a:gd name="T11" fmla="*/ 5429 h 7008"/>
                  <a:gd name="T12" fmla="*/ 1956 w 7007"/>
                  <a:gd name="T13" fmla="*/ 5429 h 7008"/>
                  <a:gd name="T14" fmla="*/ 1956 w 7007"/>
                  <a:gd name="T15" fmla="*/ 5429 h 7008"/>
                  <a:gd name="T16" fmla="*/ 2153 w 7007"/>
                  <a:gd name="T17" fmla="*/ 5749 h 7008"/>
                  <a:gd name="T18" fmla="*/ 2153 w 7007"/>
                  <a:gd name="T19" fmla="*/ 5749 h 7008"/>
                  <a:gd name="T20" fmla="*/ 1977 w 7007"/>
                  <a:gd name="T21" fmla="*/ 6368 h 7008"/>
                  <a:gd name="T22" fmla="*/ 1977 w 7007"/>
                  <a:gd name="T23" fmla="*/ 6368 h 7008"/>
                  <a:gd name="T24" fmla="*/ 2710 w 7007"/>
                  <a:gd name="T25" fmla="*/ 7007 h 7008"/>
                  <a:gd name="T26" fmla="*/ 2710 w 7007"/>
                  <a:gd name="T27" fmla="*/ 7007 h 7008"/>
                  <a:gd name="T28" fmla="*/ 3443 w 7007"/>
                  <a:gd name="T29" fmla="*/ 6368 h 7008"/>
                  <a:gd name="T30" fmla="*/ 3443 w 7007"/>
                  <a:gd name="T31" fmla="*/ 6368 h 7008"/>
                  <a:gd name="T32" fmla="*/ 3257 w 7007"/>
                  <a:gd name="T33" fmla="*/ 5749 h 7008"/>
                  <a:gd name="T34" fmla="*/ 3257 w 7007"/>
                  <a:gd name="T35" fmla="*/ 5749 h 7008"/>
                  <a:gd name="T36" fmla="*/ 3456 w 7007"/>
                  <a:gd name="T37" fmla="*/ 5429 h 7008"/>
                  <a:gd name="T38" fmla="*/ 5427 w 7007"/>
                  <a:gd name="T39" fmla="*/ 5429 h 7008"/>
                  <a:gd name="T40" fmla="*/ 5427 w 7007"/>
                  <a:gd name="T41" fmla="*/ 5429 h 7008"/>
                  <a:gd name="T42" fmla="*/ 5427 w 7007"/>
                  <a:gd name="T43" fmla="*/ 3457 h 7008"/>
                  <a:gd name="T44" fmla="*/ 5427 w 7007"/>
                  <a:gd name="T45" fmla="*/ 3457 h 7008"/>
                  <a:gd name="T46" fmla="*/ 5748 w 7007"/>
                  <a:gd name="T47" fmla="*/ 3258 h 7008"/>
                  <a:gd name="T48" fmla="*/ 5748 w 7007"/>
                  <a:gd name="T49" fmla="*/ 3258 h 7008"/>
                  <a:gd name="T50" fmla="*/ 6367 w 7007"/>
                  <a:gd name="T51" fmla="*/ 3444 h 7008"/>
                  <a:gd name="T52" fmla="*/ 6367 w 7007"/>
                  <a:gd name="T53" fmla="*/ 3444 h 7008"/>
                  <a:gd name="T54" fmla="*/ 7006 w 7007"/>
                  <a:gd name="T55" fmla="*/ 2711 h 7008"/>
                  <a:gd name="T56" fmla="*/ 7006 w 7007"/>
                  <a:gd name="T57" fmla="*/ 2711 h 7008"/>
                  <a:gd name="T58" fmla="*/ 6367 w 7007"/>
                  <a:gd name="T59" fmla="*/ 1979 h 7008"/>
                  <a:gd name="T60" fmla="*/ 6367 w 7007"/>
                  <a:gd name="T61" fmla="*/ 1979 h 7008"/>
                  <a:gd name="T62" fmla="*/ 5748 w 7007"/>
                  <a:gd name="T63" fmla="*/ 2154 h 7008"/>
                  <a:gd name="T64" fmla="*/ 5748 w 7007"/>
                  <a:gd name="T65" fmla="*/ 2154 h 7008"/>
                  <a:gd name="T66" fmla="*/ 5427 w 7007"/>
                  <a:gd name="T67" fmla="*/ 1957 h 7008"/>
                  <a:gd name="T68" fmla="*/ 5427 w 7007"/>
                  <a:gd name="T69" fmla="*/ 0 h 7008"/>
                  <a:gd name="T70" fmla="*/ 5427 w 7007"/>
                  <a:gd name="T71" fmla="*/ 375 h 7008"/>
                  <a:gd name="T72" fmla="*/ 5427 w 7007"/>
                  <a:gd name="T73" fmla="*/ 0 h 7008"/>
                  <a:gd name="T74" fmla="*/ 3456 w 7007"/>
                  <a:gd name="T75" fmla="*/ 0 h 7008"/>
                  <a:gd name="T76" fmla="*/ 3456 w 7007"/>
                  <a:gd name="T77" fmla="*/ 0 h 7008"/>
                  <a:gd name="T78" fmla="*/ 3257 w 7007"/>
                  <a:gd name="T79" fmla="*/ 320 h 7008"/>
                  <a:gd name="T80" fmla="*/ 3257 w 7007"/>
                  <a:gd name="T81" fmla="*/ 320 h 7008"/>
                  <a:gd name="T82" fmla="*/ 3443 w 7007"/>
                  <a:gd name="T83" fmla="*/ 939 h 7008"/>
                  <a:gd name="T84" fmla="*/ 3443 w 7007"/>
                  <a:gd name="T85" fmla="*/ 939 h 7008"/>
                  <a:gd name="T86" fmla="*/ 2710 w 7007"/>
                  <a:gd name="T87" fmla="*/ 1577 h 7008"/>
                  <a:gd name="T88" fmla="*/ 2710 w 7007"/>
                  <a:gd name="T89" fmla="*/ 1577 h 7008"/>
                  <a:gd name="T90" fmla="*/ 1977 w 7007"/>
                  <a:gd name="T91" fmla="*/ 939 h 7008"/>
                  <a:gd name="T92" fmla="*/ 1977 w 7007"/>
                  <a:gd name="T93" fmla="*/ 939 h 7008"/>
                  <a:gd name="T94" fmla="*/ 2153 w 7007"/>
                  <a:gd name="T95" fmla="*/ 320 h 7008"/>
                  <a:gd name="T96" fmla="*/ 2153 w 7007"/>
                  <a:gd name="T97" fmla="*/ 320 h 7008"/>
                  <a:gd name="T98" fmla="*/ 1956 w 7007"/>
                  <a:gd name="T99" fmla="*/ 0 h 7008"/>
                  <a:gd name="T100" fmla="*/ 0 w 7007"/>
                  <a:gd name="T101" fmla="*/ 0 h 7008"/>
                  <a:gd name="T102" fmla="*/ 0 w 7007"/>
                  <a:gd name="T103" fmla="*/ 1957 h 7008"/>
                  <a:gd name="T104" fmla="*/ 0 w 7007"/>
                  <a:gd name="T105" fmla="*/ 1957 h 7008"/>
                  <a:gd name="T106" fmla="*/ 319 w 7007"/>
                  <a:gd name="T107" fmla="*/ 2154 h 7008"/>
                  <a:gd name="T108" fmla="*/ 319 w 7007"/>
                  <a:gd name="T109" fmla="*/ 2154 h 7008"/>
                  <a:gd name="T110" fmla="*/ 938 w 7007"/>
                  <a:gd name="T111" fmla="*/ 1979 h 7008"/>
                  <a:gd name="T112" fmla="*/ 938 w 7007"/>
                  <a:gd name="T113" fmla="*/ 1979 h 7008"/>
                  <a:gd name="T114" fmla="*/ 1576 w 7007"/>
                  <a:gd name="T115" fmla="*/ 2711 h 7008"/>
                  <a:gd name="T116" fmla="*/ 1576 w 7007"/>
                  <a:gd name="T117" fmla="*/ 2711 h 7008"/>
                  <a:gd name="T118" fmla="*/ 938 w 7007"/>
                  <a:gd name="T119" fmla="*/ 3444 h 7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07" h="7008">
                    <a:moveTo>
                      <a:pt x="938" y="3444"/>
                    </a:moveTo>
                    <a:lnTo>
                      <a:pt x="938" y="3444"/>
                    </a:lnTo>
                    <a:cubicBezTo>
                      <a:pt x="768" y="3444"/>
                      <a:pt x="534" y="3367"/>
                      <a:pt x="319" y="3258"/>
                    </a:cubicBezTo>
                    <a:lnTo>
                      <a:pt x="319" y="3258"/>
                    </a:lnTo>
                    <a:cubicBezTo>
                      <a:pt x="172" y="3183"/>
                      <a:pt x="0" y="3293"/>
                      <a:pt x="0" y="3457"/>
                    </a:cubicBezTo>
                    <a:lnTo>
                      <a:pt x="0" y="5429"/>
                    </a:lnTo>
                    <a:lnTo>
                      <a:pt x="1956" y="5429"/>
                    </a:lnTo>
                    <a:lnTo>
                      <a:pt x="1956" y="5429"/>
                    </a:lnTo>
                    <a:cubicBezTo>
                      <a:pt x="2120" y="5429"/>
                      <a:pt x="2225" y="5601"/>
                      <a:pt x="2153" y="5749"/>
                    </a:cubicBezTo>
                    <a:lnTo>
                      <a:pt x="2153" y="5749"/>
                    </a:lnTo>
                    <a:cubicBezTo>
                      <a:pt x="2048" y="5965"/>
                      <a:pt x="1977" y="6197"/>
                      <a:pt x="1977" y="6368"/>
                    </a:cubicBezTo>
                    <a:lnTo>
                      <a:pt x="1977" y="6368"/>
                    </a:lnTo>
                    <a:cubicBezTo>
                      <a:pt x="1977" y="6783"/>
                      <a:pt x="2305" y="7007"/>
                      <a:pt x="2710" y="7007"/>
                    </a:cubicBezTo>
                    <a:lnTo>
                      <a:pt x="2710" y="7007"/>
                    </a:lnTo>
                    <a:cubicBezTo>
                      <a:pt x="3114" y="7007"/>
                      <a:pt x="3443" y="6783"/>
                      <a:pt x="3443" y="6368"/>
                    </a:cubicBezTo>
                    <a:lnTo>
                      <a:pt x="3443" y="6368"/>
                    </a:lnTo>
                    <a:cubicBezTo>
                      <a:pt x="3443" y="6197"/>
                      <a:pt x="3366" y="5965"/>
                      <a:pt x="3257" y="5749"/>
                    </a:cubicBezTo>
                    <a:lnTo>
                      <a:pt x="3257" y="5749"/>
                    </a:lnTo>
                    <a:cubicBezTo>
                      <a:pt x="3182" y="5602"/>
                      <a:pt x="3291" y="5429"/>
                      <a:pt x="3456" y="5429"/>
                    </a:cubicBezTo>
                    <a:lnTo>
                      <a:pt x="5427" y="5429"/>
                    </a:lnTo>
                    <a:lnTo>
                      <a:pt x="5427" y="5429"/>
                    </a:lnTo>
                    <a:lnTo>
                      <a:pt x="5427" y="3457"/>
                    </a:lnTo>
                    <a:lnTo>
                      <a:pt x="5427" y="3457"/>
                    </a:lnTo>
                    <a:cubicBezTo>
                      <a:pt x="5427" y="3293"/>
                      <a:pt x="5601" y="3183"/>
                      <a:pt x="5748" y="3258"/>
                    </a:cubicBezTo>
                    <a:lnTo>
                      <a:pt x="5748" y="3258"/>
                    </a:lnTo>
                    <a:cubicBezTo>
                      <a:pt x="5964" y="3367"/>
                      <a:pt x="6197" y="3444"/>
                      <a:pt x="6367" y="3444"/>
                    </a:cubicBezTo>
                    <a:lnTo>
                      <a:pt x="6367" y="3444"/>
                    </a:lnTo>
                    <a:cubicBezTo>
                      <a:pt x="6782" y="3444"/>
                      <a:pt x="7006" y="3116"/>
                      <a:pt x="7006" y="2711"/>
                    </a:cubicBezTo>
                    <a:lnTo>
                      <a:pt x="7006" y="2711"/>
                    </a:lnTo>
                    <a:cubicBezTo>
                      <a:pt x="7006" y="2306"/>
                      <a:pt x="6782" y="1979"/>
                      <a:pt x="6367" y="1979"/>
                    </a:cubicBezTo>
                    <a:lnTo>
                      <a:pt x="6367" y="1979"/>
                    </a:lnTo>
                    <a:cubicBezTo>
                      <a:pt x="6196" y="1979"/>
                      <a:pt x="5964" y="2049"/>
                      <a:pt x="5748" y="2154"/>
                    </a:cubicBezTo>
                    <a:lnTo>
                      <a:pt x="5748" y="2154"/>
                    </a:lnTo>
                    <a:cubicBezTo>
                      <a:pt x="5600" y="2226"/>
                      <a:pt x="5427" y="2121"/>
                      <a:pt x="5427" y="1957"/>
                    </a:cubicBezTo>
                    <a:lnTo>
                      <a:pt x="5427" y="0"/>
                    </a:lnTo>
                    <a:lnTo>
                      <a:pt x="5427" y="375"/>
                    </a:lnTo>
                    <a:lnTo>
                      <a:pt x="5427" y="0"/>
                    </a:lnTo>
                    <a:lnTo>
                      <a:pt x="3456" y="0"/>
                    </a:lnTo>
                    <a:lnTo>
                      <a:pt x="3456" y="0"/>
                    </a:lnTo>
                    <a:cubicBezTo>
                      <a:pt x="3291" y="0"/>
                      <a:pt x="3182" y="173"/>
                      <a:pt x="3257" y="320"/>
                    </a:cubicBezTo>
                    <a:lnTo>
                      <a:pt x="3257" y="320"/>
                    </a:lnTo>
                    <a:cubicBezTo>
                      <a:pt x="3366" y="536"/>
                      <a:pt x="3443" y="769"/>
                      <a:pt x="3443" y="939"/>
                    </a:cubicBezTo>
                    <a:lnTo>
                      <a:pt x="3443" y="939"/>
                    </a:lnTo>
                    <a:cubicBezTo>
                      <a:pt x="3443" y="1354"/>
                      <a:pt x="3114" y="1577"/>
                      <a:pt x="2710" y="1577"/>
                    </a:cubicBezTo>
                    <a:lnTo>
                      <a:pt x="2710" y="1577"/>
                    </a:lnTo>
                    <a:cubicBezTo>
                      <a:pt x="2305" y="1577"/>
                      <a:pt x="1977" y="1354"/>
                      <a:pt x="1977" y="939"/>
                    </a:cubicBezTo>
                    <a:lnTo>
                      <a:pt x="1977" y="939"/>
                    </a:lnTo>
                    <a:cubicBezTo>
                      <a:pt x="1977" y="769"/>
                      <a:pt x="2048" y="536"/>
                      <a:pt x="2153" y="320"/>
                    </a:cubicBezTo>
                    <a:lnTo>
                      <a:pt x="2153" y="320"/>
                    </a:lnTo>
                    <a:cubicBezTo>
                      <a:pt x="2225" y="172"/>
                      <a:pt x="2120" y="0"/>
                      <a:pt x="1956" y="0"/>
                    </a:cubicBezTo>
                    <a:lnTo>
                      <a:pt x="0" y="0"/>
                    </a:lnTo>
                    <a:lnTo>
                      <a:pt x="0" y="1957"/>
                    </a:lnTo>
                    <a:lnTo>
                      <a:pt x="0" y="1957"/>
                    </a:lnTo>
                    <a:cubicBezTo>
                      <a:pt x="0" y="2121"/>
                      <a:pt x="171" y="2226"/>
                      <a:pt x="319" y="2154"/>
                    </a:cubicBezTo>
                    <a:lnTo>
                      <a:pt x="319" y="2154"/>
                    </a:lnTo>
                    <a:cubicBezTo>
                      <a:pt x="534" y="2049"/>
                      <a:pt x="768" y="1979"/>
                      <a:pt x="938" y="1979"/>
                    </a:cubicBezTo>
                    <a:lnTo>
                      <a:pt x="938" y="1979"/>
                    </a:lnTo>
                    <a:cubicBezTo>
                      <a:pt x="1353" y="1979"/>
                      <a:pt x="1576" y="2306"/>
                      <a:pt x="1576" y="2711"/>
                    </a:cubicBezTo>
                    <a:lnTo>
                      <a:pt x="1576" y="2711"/>
                    </a:lnTo>
                    <a:cubicBezTo>
                      <a:pt x="1576" y="3116"/>
                      <a:pt x="1353" y="3444"/>
                      <a:pt x="938" y="3444"/>
                    </a:cubicBezTo>
                  </a:path>
                </a:pathLst>
              </a:custGeom>
              <a:solidFill>
                <a:schemeClr val="accent3"/>
              </a:solidFill>
              <a:ln>
                <a:noFill/>
              </a:ln>
              <a:effectLst/>
            </p:spPr>
            <p:txBody>
              <a:bodyPr wrap="none" anchor="ctr"/>
              <a:lstStyle/>
              <a:p>
                <a:endParaRPr lang="en-US" sz="3266"/>
              </a:p>
            </p:txBody>
          </p:sp>
          <p:sp>
            <p:nvSpPr>
              <p:cNvPr id="47" name="Freeform 950">
                <a:extLst>
                  <a:ext uri="{FF2B5EF4-FFF2-40B4-BE49-F238E27FC236}">
                    <a16:creationId xmlns:a16="http://schemas.microsoft.com/office/drawing/2014/main" id="{1A6FF237-859B-66C6-F0F5-DD45068016F0}"/>
                  </a:ext>
                </a:extLst>
              </p:cNvPr>
              <p:cNvSpPr>
                <a:spLocks noChangeAspect="1"/>
              </p:cNvSpPr>
              <p:nvPr/>
            </p:nvSpPr>
            <p:spPr bwMode="auto">
              <a:xfrm>
                <a:off x="6762058" y="4509042"/>
                <a:ext cx="538872" cy="615077"/>
              </a:xfrm>
              <a:custGeom>
                <a:avLst/>
                <a:gdLst>
                  <a:gd name="T0" fmla="*/ 5698587 w 259991"/>
                  <a:gd name="T1" fmla="*/ 7770411 h 296502"/>
                  <a:gd name="T2" fmla="*/ 5698587 w 259991"/>
                  <a:gd name="T3" fmla="*/ 8099553 h 296502"/>
                  <a:gd name="T4" fmla="*/ 2334805 w 259991"/>
                  <a:gd name="T5" fmla="*/ 7934996 h 296502"/>
                  <a:gd name="T6" fmla="*/ 4665864 w 259991"/>
                  <a:gd name="T7" fmla="*/ 6456306 h 296502"/>
                  <a:gd name="T8" fmla="*/ 6991556 w 259991"/>
                  <a:gd name="T9" fmla="*/ 6620830 h 296502"/>
                  <a:gd name="T10" fmla="*/ 4665864 w 259991"/>
                  <a:gd name="T11" fmla="*/ 6785391 h 296502"/>
                  <a:gd name="T12" fmla="*/ 4665864 w 259991"/>
                  <a:gd name="T13" fmla="*/ 6456306 h 296502"/>
                  <a:gd name="T14" fmla="*/ 3749336 w 259991"/>
                  <a:gd name="T15" fmla="*/ 6456306 h 296502"/>
                  <a:gd name="T16" fmla="*/ 3749336 w 259991"/>
                  <a:gd name="T17" fmla="*/ 6785391 h 296502"/>
                  <a:gd name="T18" fmla="*/ 2334805 w 259991"/>
                  <a:gd name="T19" fmla="*/ 6620830 h 296502"/>
                  <a:gd name="T20" fmla="*/ 5906611 w 259991"/>
                  <a:gd name="T21" fmla="*/ 5199320 h 296502"/>
                  <a:gd name="T22" fmla="*/ 6991500 w 259991"/>
                  <a:gd name="T23" fmla="*/ 5357532 h 296502"/>
                  <a:gd name="T24" fmla="*/ 5906611 w 259991"/>
                  <a:gd name="T25" fmla="*/ 5528968 h 296502"/>
                  <a:gd name="T26" fmla="*/ 5906611 w 259991"/>
                  <a:gd name="T27" fmla="*/ 5199320 h 296502"/>
                  <a:gd name="T28" fmla="*/ 5014659 w 259991"/>
                  <a:gd name="T29" fmla="*/ 5199320 h 296502"/>
                  <a:gd name="T30" fmla="*/ 5014659 w 259991"/>
                  <a:gd name="T31" fmla="*/ 5528968 h 296502"/>
                  <a:gd name="T32" fmla="*/ 2334805 w 259991"/>
                  <a:gd name="T33" fmla="*/ 5357532 h 296502"/>
                  <a:gd name="T34" fmla="*/ 4665864 w 259991"/>
                  <a:gd name="T35" fmla="*/ 3885209 h 296502"/>
                  <a:gd name="T36" fmla="*/ 6991556 w 259991"/>
                  <a:gd name="T37" fmla="*/ 4037587 h 296502"/>
                  <a:gd name="T38" fmla="*/ 4665864 w 259991"/>
                  <a:gd name="T39" fmla="*/ 4215345 h 296502"/>
                  <a:gd name="T40" fmla="*/ 4665864 w 259991"/>
                  <a:gd name="T41" fmla="*/ 3885209 h 296502"/>
                  <a:gd name="T42" fmla="*/ 3749336 w 259991"/>
                  <a:gd name="T43" fmla="*/ 3885209 h 296502"/>
                  <a:gd name="T44" fmla="*/ 3749336 w 259991"/>
                  <a:gd name="T45" fmla="*/ 4215345 h 296502"/>
                  <a:gd name="T46" fmla="*/ 2334805 w 259991"/>
                  <a:gd name="T47" fmla="*/ 4037587 h 296502"/>
                  <a:gd name="T48" fmla="*/ 5906611 w 259991"/>
                  <a:gd name="T49" fmla="*/ 2571088 h 296502"/>
                  <a:gd name="T50" fmla="*/ 6991500 w 259991"/>
                  <a:gd name="T51" fmla="*/ 2736149 h 296502"/>
                  <a:gd name="T52" fmla="*/ 5906611 w 259991"/>
                  <a:gd name="T53" fmla="*/ 2901158 h 296502"/>
                  <a:gd name="T54" fmla="*/ 5906611 w 259991"/>
                  <a:gd name="T55" fmla="*/ 2571088 h 296502"/>
                  <a:gd name="T56" fmla="*/ 5014659 w 259991"/>
                  <a:gd name="T57" fmla="*/ 2571088 h 296502"/>
                  <a:gd name="T58" fmla="*/ 5014659 w 259991"/>
                  <a:gd name="T59" fmla="*/ 2901158 h 296502"/>
                  <a:gd name="T60" fmla="*/ 2334805 w 259991"/>
                  <a:gd name="T61" fmla="*/ 2736149 h 296502"/>
                  <a:gd name="T62" fmla="*/ 1464687 w 259991"/>
                  <a:gd name="T63" fmla="*/ 1085610 h 296502"/>
                  <a:gd name="T64" fmla="*/ 1632475 w 259991"/>
                  <a:gd name="T65" fmla="*/ 9047098 h 296502"/>
                  <a:gd name="T66" fmla="*/ 7750802 w 259991"/>
                  <a:gd name="T67" fmla="*/ 1253481 h 296502"/>
                  <a:gd name="T68" fmla="*/ 8073463 w 259991"/>
                  <a:gd name="T69" fmla="*/ 1253481 h 296502"/>
                  <a:gd name="T70" fmla="*/ 7905716 w 259991"/>
                  <a:gd name="T71" fmla="*/ 9357294 h 296502"/>
                  <a:gd name="T72" fmla="*/ 1309796 w 259991"/>
                  <a:gd name="T73" fmla="*/ 9202228 h 296502"/>
                  <a:gd name="T74" fmla="*/ 1464687 w 259991"/>
                  <a:gd name="T75" fmla="*/ 1085610 h 296502"/>
                  <a:gd name="T76" fmla="*/ 2476693 w 259991"/>
                  <a:gd name="T77" fmla="*/ 816948 h 296502"/>
                  <a:gd name="T78" fmla="*/ 6385218 w 259991"/>
                  <a:gd name="T79" fmla="*/ 1296670 h 296502"/>
                  <a:gd name="T80" fmla="*/ 6875429 w 259991"/>
                  <a:gd name="T81" fmla="*/ 324173 h 296502"/>
                  <a:gd name="T82" fmla="*/ 812612 w 259991"/>
                  <a:gd name="T83" fmla="*/ 324173 h 296502"/>
                  <a:gd name="T84" fmla="*/ 335377 w 259991"/>
                  <a:gd name="T85" fmla="*/ 9867427 h 296502"/>
                  <a:gd name="T86" fmla="*/ 8526532 w 259991"/>
                  <a:gd name="T87" fmla="*/ 10347173 h 296502"/>
                  <a:gd name="T88" fmla="*/ 9016747 w 259991"/>
                  <a:gd name="T89" fmla="*/ 816948 h 296502"/>
                  <a:gd name="T90" fmla="*/ 7185000 w 259991"/>
                  <a:gd name="T91" fmla="*/ 324173 h 296502"/>
                  <a:gd name="T92" fmla="*/ 6385218 w 259991"/>
                  <a:gd name="T93" fmla="*/ 1620847 h 296502"/>
                  <a:gd name="T94" fmla="*/ 2154186 w 259991"/>
                  <a:gd name="T95" fmla="*/ 816948 h 296502"/>
                  <a:gd name="T96" fmla="*/ 812612 w 259991"/>
                  <a:gd name="T97" fmla="*/ 324173 h 296502"/>
                  <a:gd name="T98" fmla="*/ 8526532 w 259991"/>
                  <a:gd name="T99" fmla="*/ 0 h 296502"/>
                  <a:gd name="T100" fmla="*/ 9326305 w 259991"/>
                  <a:gd name="T101" fmla="*/ 9867427 h 296502"/>
                  <a:gd name="T102" fmla="*/ 812612 w 259991"/>
                  <a:gd name="T103" fmla="*/ 10671352 h 296502"/>
                  <a:gd name="T104" fmla="*/ 0 w 259991"/>
                  <a:gd name="T105" fmla="*/ 816948 h 29650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9991" h="296502">
                    <a:moveTo>
                      <a:pt x="69741" y="215900"/>
                    </a:moveTo>
                    <a:lnTo>
                      <a:pt x="158860" y="215900"/>
                    </a:lnTo>
                    <a:cubicBezTo>
                      <a:pt x="161366" y="215900"/>
                      <a:pt x="163155" y="217805"/>
                      <a:pt x="163155" y="220472"/>
                    </a:cubicBezTo>
                    <a:cubicBezTo>
                      <a:pt x="163155" y="223139"/>
                      <a:pt x="161366" y="225044"/>
                      <a:pt x="158860" y="225044"/>
                    </a:cubicBezTo>
                    <a:lnTo>
                      <a:pt x="69741" y="225044"/>
                    </a:lnTo>
                    <a:cubicBezTo>
                      <a:pt x="67236" y="225044"/>
                      <a:pt x="65088" y="223139"/>
                      <a:pt x="65088" y="220472"/>
                    </a:cubicBezTo>
                    <a:cubicBezTo>
                      <a:pt x="65088" y="217805"/>
                      <a:pt x="67236" y="215900"/>
                      <a:pt x="69741" y="215900"/>
                    </a:cubicBezTo>
                    <a:close/>
                    <a:moveTo>
                      <a:pt x="130070" y="179387"/>
                    </a:moveTo>
                    <a:lnTo>
                      <a:pt x="190248" y="179387"/>
                    </a:lnTo>
                    <a:cubicBezTo>
                      <a:pt x="192756" y="179387"/>
                      <a:pt x="194905" y="181292"/>
                      <a:pt x="194905" y="183959"/>
                    </a:cubicBezTo>
                    <a:cubicBezTo>
                      <a:pt x="194905" y="186626"/>
                      <a:pt x="192756" y="188531"/>
                      <a:pt x="190248" y="188531"/>
                    </a:cubicBezTo>
                    <a:lnTo>
                      <a:pt x="130070" y="188531"/>
                    </a:lnTo>
                    <a:cubicBezTo>
                      <a:pt x="127562" y="188531"/>
                      <a:pt x="125413" y="186626"/>
                      <a:pt x="125413" y="183959"/>
                    </a:cubicBezTo>
                    <a:cubicBezTo>
                      <a:pt x="125413" y="181292"/>
                      <a:pt x="127562" y="179387"/>
                      <a:pt x="130070" y="179387"/>
                    </a:cubicBezTo>
                    <a:close/>
                    <a:moveTo>
                      <a:pt x="69748" y="179387"/>
                    </a:moveTo>
                    <a:lnTo>
                      <a:pt x="104520" y="179387"/>
                    </a:lnTo>
                    <a:cubicBezTo>
                      <a:pt x="107387" y="179387"/>
                      <a:pt x="109180" y="181292"/>
                      <a:pt x="109180" y="183959"/>
                    </a:cubicBezTo>
                    <a:cubicBezTo>
                      <a:pt x="109180" y="186626"/>
                      <a:pt x="107387" y="188531"/>
                      <a:pt x="104520" y="188531"/>
                    </a:cubicBezTo>
                    <a:lnTo>
                      <a:pt x="69748" y="188531"/>
                    </a:lnTo>
                    <a:cubicBezTo>
                      <a:pt x="67239" y="188531"/>
                      <a:pt x="65088" y="186626"/>
                      <a:pt x="65088" y="183959"/>
                    </a:cubicBezTo>
                    <a:cubicBezTo>
                      <a:pt x="65088" y="181292"/>
                      <a:pt x="67239" y="179387"/>
                      <a:pt x="69748" y="179387"/>
                    </a:cubicBezTo>
                    <a:close/>
                    <a:moveTo>
                      <a:pt x="164659" y="144462"/>
                    </a:moveTo>
                    <a:lnTo>
                      <a:pt x="190223" y="144462"/>
                    </a:lnTo>
                    <a:cubicBezTo>
                      <a:pt x="192743" y="144462"/>
                      <a:pt x="194903" y="146660"/>
                      <a:pt x="194903" y="148858"/>
                    </a:cubicBezTo>
                    <a:cubicBezTo>
                      <a:pt x="194903" y="151423"/>
                      <a:pt x="192743" y="153621"/>
                      <a:pt x="190223" y="153621"/>
                    </a:cubicBezTo>
                    <a:lnTo>
                      <a:pt x="164659" y="153621"/>
                    </a:lnTo>
                    <a:cubicBezTo>
                      <a:pt x="162499" y="153621"/>
                      <a:pt x="160338" y="151423"/>
                      <a:pt x="160338" y="148858"/>
                    </a:cubicBezTo>
                    <a:cubicBezTo>
                      <a:pt x="160338" y="146660"/>
                      <a:pt x="162499" y="144462"/>
                      <a:pt x="164659" y="144462"/>
                    </a:cubicBezTo>
                    <a:close/>
                    <a:moveTo>
                      <a:pt x="69757" y="144462"/>
                    </a:moveTo>
                    <a:lnTo>
                      <a:pt x="139794" y="144462"/>
                    </a:lnTo>
                    <a:cubicBezTo>
                      <a:pt x="142308" y="144462"/>
                      <a:pt x="144104" y="146660"/>
                      <a:pt x="144104" y="148858"/>
                    </a:cubicBezTo>
                    <a:cubicBezTo>
                      <a:pt x="144104" y="151423"/>
                      <a:pt x="142308" y="153621"/>
                      <a:pt x="139794" y="153621"/>
                    </a:cubicBezTo>
                    <a:lnTo>
                      <a:pt x="69757" y="153621"/>
                    </a:lnTo>
                    <a:cubicBezTo>
                      <a:pt x="67243" y="153621"/>
                      <a:pt x="65088" y="151423"/>
                      <a:pt x="65088" y="148858"/>
                    </a:cubicBezTo>
                    <a:cubicBezTo>
                      <a:pt x="65088" y="146660"/>
                      <a:pt x="67243" y="144462"/>
                      <a:pt x="69757" y="144462"/>
                    </a:cubicBezTo>
                    <a:close/>
                    <a:moveTo>
                      <a:pt x="130070" y="107950"/>
                    </a:moveTo>
                    <a:lnTo>
                      <a:pt x="190248" y="107950"/>
                    </a:lnTo>
                    <a:cubicBezTo>
                      <a:pt x="192756" y="107950"/>
                      <a:pt x="194905" y="110067"/>
                      <a:pt x="194905" y="112183"/>
                    </a:cubicBezTo>
                    <a:cubicBezTo>
                      <a:pt x="194905" y="115006"/>
                      <a:pt x="192756" y="117122"/>
                      <a:pt x="190248" y="117122"/>
                    </a:cubicBezTo>
                    <a:lnTo>
                      <a:pt x="130070" y="117122"/>
                    </a:lnTo>
                    <a:cubicBezTo>
                      <a:pt x="127562" y="117122"/>
                      <a:pt x="125413" y="115006"/>
                      <a:pt x="125413" y="112183"/>
                    </a:cubicBezTo>
                    <a:cubicBezTo>
                      <a:pt x="125413" y="110067"/>
                      <a:pt x="127562" y="107950"/>
                      <a:pt x="130070" y="107950"/>
                    </a:cubicBezTo>
                    <a:close/>
                    <a:moveTo>
                      <a:pt x="69748" y="107950"/>
                    </a:moveTo>
                    <a:lnTo>
                      <a:pt x="104520" y="107950"/>
                    </a:lnTo>
                    <a:cubicBezTo>
                      <a:pt x="107387" y="107950"/>
                      <a:pt x="109180" y="110067"/>
                      <a:pt x="109180" y="112183"/>
                    </a:cubicBezTo>
                    <a:cubicBezTo>
                      <a:pt x="109180" y="115006"/>
                      <a:pt x="107387" y="117122"/>
                      <a:pt x="104520" y="117122"/>
                    </a:cubicBezTo>
                    <a:lnTo>
                      <a:pt x="69748" y="117122"/>
                    </a:lnTo>
                    <a:cubicBezTo>
                      <a:pt x="67239" y="117122"/>
                      <a:pt x="65088" y="115006"/>
                      <a:pt x="65088" y="112183"/>
                    </a:cubicBezTo>
                    <a:cubicBezTo>
                      <a:pt x="65088" y="110067"/>
                      <a:pt x="67239" y="107950"/>
                      <a:pt x="69748" y="107950"/>
                    </a:cubicBezTo>
                    <a:close/>
                    <a:moveTo>
                      <a:pt x="164659" y="71437"/>
                    </a:moveTo>
                    <a:lnTo>
                      <a:pt x="190223" y="71437"/>
                    </a:lnTo>
                    <a:cubicBezTo>
                      <a:pt x="192743" y="71437"/>
                      <a:pt x="194903" y="73554"/>
                      <a:pt x="194903" y="76023"/>
                    </a:cubicBezTo>
                    <a:cubicBezTo>
                      <a:pt x="194903" y="78493"/>
                      <a:pt x="192743" y="80609"/>
                      <a:pt x="190223" y="80609"/>
                    </a:cubicBezTo>
                    <a:lnTo>
                      <a:pt x="164659" y="80609"/>
                    </a:lnTo>
                    <a:cubicBezTo>
                      <a:pt x="162499" y="80609"/>
                      <a:pt x="160338" y="78493"/>
                      <a:pt x="160338" y="76023"/>
                    </a:cubicBezTo>
                    <a:cubicBezTo>
                      <a:pt x="160338" y="73554"/>
                      <a:pt x="162499" y="71437"/>
                      <a:pt x="164659" y="71437"/>
                    </a:cubicBezTo>
                    <a:close/>
                    <a:moveTo>
                      <a:pt x="69757" y="71437"/>
                    </a:moveTo>
                    <a:lnTo>
                      <a:pt x="139794" y="71437"/>
                    </a:lnTo>
                    <a:cubicBezTo>
                      <a:pt x="142308" y="71437"/>
                      <a:pt x="144104" y="73554"/>
                      <a:pt x="144104" y="76023"/>
                    </a:cubicBezTo>
                    <a:cubicBezTo>
                      <a:pt x="144104" y="78493"/>
                      <a:pt x="142308" y="80609"/>
                      <a:pt x="139794" y="80609"/>
                    </a:cubicBezTo>
                    <a:lnTo>
                      <a:pt x="69757" y="80609"/>
                    </a:lnTo>
                    <a:cubicBezTo>
                      <a:pt x="67243" y="80609"/>
                      <a:pt x="65088" y="78493"/>
                      <a:pt x="65088" y="76023"/>
                    </a:cubicBezTo>
                    <a:cubicBezTo>
                      <a:pt x="65088" y="73554"/>
                      <a:pt x="67243" y="71437"/>
                      <a:pt x="69757" y="71437"/>
                    </a:cubicBezTo>
                    <a:close/>
                    <a:moveTo>
                      <a:pt x="40831" y="30162"/>
                    </a:moveTo>
                    <a:cubicBezTo>
                      <a:pt x="43709" y="30162"/>
                      <a:pt x="45509" y="32317"/>
                      <a:pt x="45509" y="34830"/>
                    </a:cubicBezTo>
                    <a:lnTo>
                      <a:pt x="45509" y="251372"/>
                    </a:lnTo>
                    <a:lnTo>
                      <a:pt x="216070" y="251372"/>
                    </a:lnTo>
                    <a:lnTo>
                      <a:pt x="216070" y="34830"/>
                    </a:lnTo>
                    <a:cubicBezTo>
                      <a:pt x="216070" y="32317"/>
                      <a:pt x="218229" y="30162"/>
                      <a:pt x="220388" y="30162"/>
                    </a:cubicBezTo>
                    <a:cubicBezTo>
                      <a:pt x="222906" y="30162"/>
                      <a:pt x="225065" y="32317"/>
                      <a:pt x="225065" y="34830"/>
                    </a:cubicBezTo>
                    <a:lnTo>
                      <a:pt x="225065" y="255682"/>
                    </a:lnTo>
                    <a:cubicBezTo>
                      <a:pt x="225065" y="258195"/>
                      <a:pt x="222906" y="259991"/>
                      <a:pt x="220388" y="259991"/>
                    </a:cubicBezTo>
                    <a:lnTo>
                      <a:pt x="40831" y="259991"/>
                    </a:lnTo>
                    <a:cubicBezTo>
                      <a:pt x="38312" y="259991"/>
                      <a:pt x="36513" y="258195"/>
                      <a:pt x="36513" y="255682"/>
                    </a:cubicBezTo>
                    <a:lnTo>
                      <a:pt x="36513" y="34830"/>
                    </a:lnTo>
                    <a:cubicBezTo>
                      <a:pt x="36513" y="32317"/>
                      <a:pt x="38312" y="30162"/>
                      <a:pt x="40831" y="30162"/>
                    </a:cubicBezTo>
                    <a:close/>
                    <a:moveTo>
                      <a:pt x="69043" y="9007"/>
                    </a:moveTo>
                    <a:lnTo>
                      <a:pt x="69043" y="22697"/>
                    </a:lnTo>
                    <a:cubicBezTo>
                      <a:pt x="69043" y="29902"/>
                      <a:pt x="74797" y="36027"/>
                      <a:pt x="82349" y="36027"/>
                    </a:cubicBezTo>
                    <a:lnTo>
                      <a:pt x="178002" y="36027"/>
                    </a:lnTo>
                    <a:cubicBezTo>
                      <a:pt x="185194" y="36027"/>
                      <a:pt x="191667" y="29902"/>
                      <a:pt x="191667" y="22697"/>
                    </a:cubicBezTo>
                    <a:lnTo>
                      <a:pt x="191667" y="9007"/>
                    </a:lnTo>
                    <a:lnTo>
                      <a:pt x="69043" y="9007"/>
                    </a:lnTo>
                    <a:close/>
                    <a:moveTo>
                      <a:pt x="22655" y="9007"/>
                    </a:moveTo>
                    <a:cubicBezTo>
                      <a:pt x="15103" y="9007"/>
                      <a:pt x="9349" y="15131"/>
                      <a:pt x="9349" y="22697"/>
                    </a:cubicBezTo>
                    <a:lnTo>
                      <a:pt x="9349" y="274165"/>
                    </a:lnTo>
                    <a:cubicBezTo>
                      <a:pt x="9349" y="281371"/>
                      <a:pt x="15103" y="287495"/>
                      <a:pt x="22655" y="287495"/>
                    </a:cubicBezTo>
                    <a:lnTo>
                      <a:pt x="237695" y="287495"/>
                    </a:lnTo>
                    <a:cubicBezTo>
                      <a:pt x="245247" y="287495"/>
                      <a:pt x="251360" y="281371"/>
                      <a:pt x="251360" y="274165"/>
                    </a:cubicBezTo>
                    <a:lnTo>
                      <a:pt x="251360" y="22697"/>
                    </a:lnTo>
                    <a:cubicBezTo>
                      <a:pt x="251360" y="15131"/>
                      <a:pt x="245247" y="9007"/>
                      <a:pt x="237695" y="9007"/>
                    </a:cubicBezTo>
                    <a:lnTo>
                      <a:pt x="200297" y="9007"/>
                    </a:lnTo>
                    <a:lnTo>
                      <a:pt x="200297" y="22697"/>
                    </a:lnTo>
                    <a:cubicBezTo>
                      <a:pt x="200297" y="34586"/>
                      <a:pt x="190228" y="45034"/>
                      <a:pt x="178002" y="45034"/>
                    </a:cubicBezTo>
                    <a:lnTo>
                      <a:pt x="82349" y="45034"/>
                    </a:lnTo>
                    <a:cubicBezTo>
                      <a:pt x="70122" y="45034"/>
                      <a:pt x="60053" y="34586"/>
                      <a:pt x="60053" y="22697"/>
                    </a:cubicBezTo>
                    <a:lnTo>
                      <a:pt x="60053" y="9007"/>
                    </a:lnTo>
                    <a:lnTo>
                      <a:pt x="22655" y="9007"/>
                    </a:lnTo>
                    <a:close/>
                    <a:moveTo>
                      <a:pt x="22655" y="0"/>
                    </a:moveTo>
                    <a:lnTo>
                      <a:pt x="237695" y="0"/>
                    </a:lnTo>
                    <a:cubicBezTo>
                      <a:pt x="250281" y="0"/>
                      <a:pt x="259991" y="10087"/>
                      <a:pt x="259991" y="22697"/>
                    </a:cubicBezTo>
                    <a:lnTo>
                      <a:pt x="259991" y="274165"/>
                    </a:lnTo>
                    <a:cubicBezTo>
                      <a:pt x="259991" y="286414"/>
                      <a:pt x="250281" y="296502"/>
                      <a:pt x="237695" y="296502"/>
                    </a:cubicBezTo>
                    <a:lnTo>
                      <a:pt x="22655" y="296502"/>
                    </a:lnTo>
                    <a:cubicBezTo>
                      <a:pt x="10428" y="296502"/>
                      <a:pt x="0" y="286414"/>
                      <a:pt x="0" y="274165"/>
                    </a:cubicBezTo>
                    <a:lnTo>
                      <a:pt x="0" y="22697"/>
                    </a:lnTo>
                    <a:cubicBezTo>
                      <a:pt x="0" y="10087"/>
                      <a:pt x="10428" y="0"/>
                      <a:pt x="22655" y="0"/>
                    </a:cubicBezTo>
                    <a:close/>
                  </a:path>
                </a:pathLst>
              </a:custGeom>
              <a:solidFill>
                <a:schemeClr val="bg1"/>
              </a:solidFill>
              <a:ln>
                <a:noFill/>
              </a:ln>
            </p:spPr>
            <p:txBody>
              <a:bodyPr anchor="ctr"/>
              <a:lstStyle/>
              <a:p>
                <a:endParaRPr lang="en-US" sz="900"/>
              </a:p>
            </p:txBody>
          </p:sp>
        </p:grpSp>
      </p:grpSp>
    </p:spTree>
    <p:extLst>
      <p:ext uri="{BB962C8B-B14F-4D97-AF65-F5344CB8AC3E}">
        <p14:creationId xmlns:p14="http://schemas.microsoft.com/office/powerpoint/2010/main" val="697551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0-#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Shape 80">
            <a:extLst>
              <a:ext uri="{FF2B5EF4-FFF2-40B4-BE49-F238E27FC236}">
                <a16:creationId xmlns:a16="http://schemas.microsoft.com/office/drawing/2014/main" id="{5BD4586F-E800-CB45-B96C-47F73DC3394D}"/>
              </a:ext>
            </a:extLst>
          </p:cNvPr>
          <p:cNvSpPr/>
          <p:nvPr/>
        </p:nvSpPr>
        <p:spPr>
          <a:xfrm>
            <a:off x="5038369" y="453720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2"/>
                </a:lnTo>
                <a:lnTo>
                  <a:pt x="30" y="1255"/>
                </a:lnTo>
                <a:lnTo>
                  <a:pt x="30" y="985"/>
                </a:lnTo>
                <a:lnTo>
                  <a:pt x="30" y="714"/>
                </a:lnTo>
                <a:lnTo>
                  <a:pt x="30" y="460"/>
                </a:lnTo>
                <a:lnTo>
                  <a:pt x="30" y="245"/>
                </a:lnTo>
                <a:lnTo>
                  <a:pt x="30" y="90"/>
                </a:lnTo>
                <a:cubicBezTo>
                  <a:pt x="30" y="66"/>
                  <a:pt x="31" y="42"/>
                  <a:pt x="30" y="18"/>
                </a:cubicBezTo>
                <a:cubicBezTo>
                  <a:pt x="30" y="17"/>
                  <a:pt x="30" y="15"/>
                  <a:pt x="30" y="15"/>
                </a:cubicBezTo>
                <a:cubicBezTo>
                  <a:pt x="30"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1" y="1863"/>
                  <a:pt x="0" y="1887"/>
                </a:cubicBezTo>
                <a:cubicBezTo>
                  <a:pt x="0" y="1888"/>
                  <a:pt x="0" y="1889"/>
                  <a:pt x="0" y="1890"/>
                </a:cubicBezTo>
                <a:cubicBezTo>
                  <a:pt x="0" y="1910"/>
                  <a:pt x="30" y="1910"/>
                  <a:pt x="30" y="1890"/>
                </a:cubicBezTo>
                <a:close/>
              </a:path>
            </a:pathLst>
          </a:custGeom>
          <a:solidFill>
            <a:srgbClr val="EBECEB"/>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81">
            <a:extLst>
              <a:ext uri="{FF2B5EF4-FFF2-40B4-BE49-F238E27FC236}">
                <a16:creationId xmlns:a16="http://schemas.microsoft.com/office/drawing/2014/main" id="{A186AEF3-B5C0-7D4A-AA3B-4AAEFAC8A120}"/>
              </a:ext>
            </a:extLst>
          </p:cNvPr>
          <p:cNvSpPr/>
          <p:nvPr/>
        </p:nvSpPr>
        <p:spPr>
          <a:xfrm>
            <a:off x="7086453" y="4645499"/>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1"/>
                </a:lnTo>
                <a:lnTo>
                  <a:pt x="30" y="1255"/>
                </a:lnTo>
                <a:lnTo>
                  <a:pt x="30" y="985"/>
                </a:lnTo>
                <a:lnTo>
                  <a:pt x="30" y="714"/>
                </a:lnTo>
                <a:lnTo>
                  <a:pt x="30" y="459"/>
                </a:lnTo>
                <a:lnTo>
                  <a:pt x="30" y="245"/>
                </a:lnTo>
                <a:lnTo>
                  <a:pt x="30" y="90"/>
                </a:lnTo>
                <a:cubicBezTo>
                  <a:pt x="30" y="66"/>
                  <a:pt x="31" y="41"/>
                  <a:pt x="30" y="17"/>
                </a:cubicBezTo>
                <a:cubicBezTo>
                  <a:pt x="30" y="16"/>
                  <a:pt x="30" y="15"/>
                  <a:pt x="30" y="14"/>
                </a:cubicBezTo>
                <a:cubicBezTo>
                  <a:pt x="30" y="-5"/>
                  <a:pt x="0" y="-5"/>
                  <a:pt x="0" y="14"/>
                </a:cubicBezTo>
                <a:lnTo>
                  <a:pt x="0" y="64"/>
                </a:lnTo>
                <a:lnTo>
                  <a:pt x="0" y="201"/>
                </a:lnTo>
                <a:lnTo>
                  <a:pt x="0" y="402"/>
                </a:lnTo>
                <a:lnTo>
                  <a:pt x="0" y="649"/>
                </a:lnTo>
                <a:lnTo>
                  <a:pt x="0" y="919"/>
                </a:lnTo>
                <a:lnTo>
                  <a:pt x="0" y="1190"/>
                </a:lnTo>
                <a:lnTo>
                  <a:pt x="0" y="1444"/>
                </a:lnTo>
                <a:lnTo>
                  <a:pt x="0" y="1659"/>
                </a:lnTo>
                <a:lnTo>
                  <a:pt x="0" y="1814"/>
                </a:lnTo>
                <a:cubicBezTo>
                  <a:pt x="0" y="1838"/>
                  <a:pt x="-1" y="1862"/>
                  <a:pt x="0" y="1887"/>
                </a:cubicBezTo>
                <a:cubicBezTo>
                  <a:pt x="0" y="1887"/>
                  <a:pt x="0" y="1889"/>
                  <a:pt x="0" y="1890"/>
                </a:cubicBezTo>
                <a:cubicBezTo>
                  <a:pt x="0" y="1909"/>
                  <a:pt x="30" y="1909"/>
                  <a:pt x="30" y="1890"/>
                </a:cubicBezTo>
                <a:close/>
              </a:path>
            </a:pathLst>
          </a:custGeom>
          <a:solidFill>
            <a:srgbClr val="EBECEB"/>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1" name="Freeform: Shape 83">
            <a:extLst>
              <a:ext uri="{FF2B5EF4-FFF2-40B4-BE49-F238E27FC236}">
                <a16:creationId xmlns:a16="http://schemas.microsoft.com/office/drawing/2014/main" id="{A5000626-2F69-084A-B031-EFC4C0BC23BA}"/>
              </a:ext>
            </a:extLst>
          </p:cNvPr>
          <p:cNvSpPr/>
          <p:nvPr/>
        </p:nvSpPr>
        <p:spPr>
          <a:xfrm>
            <a:off x="11186304" y="3678093"/>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rgbClr val="EBECEB"/>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7" name="Freeform: Shape 79">
            <a:extLst>
              <a:ext uri="{FF2B5EF4-FFF2-40B4-BE49-F238E27FC236}">
                <a16:creationId xmlns:a16="http://schemas.microsoft.com/office/drawing/2014/main" id="{01E79FAC-3A33-224F-BB1F-F0560454A1F6}"/>
              </a:ext>
            </a:extLst>
          </p:cNvPr>
          <p:cNvSpPr/>
          <p:nvPr/>
        </p:nvSpPr>
        <p:spPr>
          <a:xfrm>
            <a:off x="2987398" y="4280607"/>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1"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rgbClr val="EBECEB"/>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82">
            <a:extLst>
              <a:ext uri="{FF2B5EF4-FFF2-40B4-BE49-F238E27FC236}">
                <a16:creationId xmlns:a16="http://schemas.microsoft.com/office/drawing/2014/main" id="{F77114EF-3C53-2243-8429-4A3949BC74B1}"/>
              </a:ext>
            </a:extLst>
          </p:cNvPr>
          <p:cNvSpPr/>
          <p:nvPr/>
        </p:nvSpPr>
        <p:spPr>
          <a:xfrm>
            <a:off x="9138446" y="4272061"/>
            <a:ext cx="18694" cy="1186411"/>
          </a:xfrm>
          <a:custGeom>
            <a:avLst/>
            <a:gdLst/>
            <a:ahLst/>
            <a:cxnLst>
              <a:cxn ang="3cd4">
                <a:pos x="hc" y="t"/>
              </a:cxn>
              <a:cxn ang="cd2">
                <a:pos x="l" y="vc"/>
              </a:cxn>
              <a:cxn ang="cd4">
                <a:pos x="hc" y="b"/>
              </a:cxn>
              <a:cxn ang="0">
                <a:pos x="r" y="vc"/>
              </a:cxn>
            </a:cxnLst>
            <a:rect l="l" t="t" r="r" b="b"/>
            <a:pathLst>
              <a:path w="31" h="1905">
                <a:moveTo>
                  <a:pt x="31" y="1890"/>
                </a:moveTo>
                <a:lnTo>
                  <a:pt x="31" y="1840"/>
                </a:lnTo>
                <a:lnTo>
                  <a:pt x="31" y="1703"/>
                </a:lnTo>
                <a:lnTo>
                  <a:pt x="31" y="1502"/>
                </a:lnTo>
                <a:lnTo>
                  <a:pt x="31" y="1255"/>
                </a:lnTo>
                <a:lnTo>
                  <a:pt x="31" y="985"/>
                </a:lnTo>
                <a:lnTo>
                  <a:pt x="31" y="714"/>
                </a:lnTo>
                <a:lnTo>
                  <a:pt x="31" y="460"/>
                </a:lnTo>
                <a:lnTo>
                  <a:pt x="31" y="245"/>
                </a:lnTo>
                <a:lnTo>
                  <a:pt x="31" y="90"/>
                </a:lnTo>
                <a:cubicBezTo>
                  <a:pt x="31" y="66"/>
                  <a:pt x="31" y="42"/>
                  <a:pt x="31" y="18"/>
                </a:cubicBezTo>
                <a:cubicBezTo>
                  <a:pt x="31" y="17"/>
                  <a:pt x="31" y="15"/>
                  <a:pt x="31" y="15"/>
                </a:cubicBezTo>
                <a:cubicBezTo>
                  <a:pt x="31"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0" y="1863"/>
                  <a:pt x="0" y="1887"/>
                </a:cubicBezTo>
                <a:cubicBezTo>
                  <a:pt x="0" y="1888"/>
                  <a:pt x="0" y="1889"/>
                  <a:pt x="0" y="1890"/>
                </a:cubicBezTo>
                <a:cubicBezTo>
                  <a:pt x="0" y="1910"/>
                  <a:pt x="31" y="1910"/>
                  <a:pt x="31" y="1890"/>
                </a:cubicBezTo>
                <a:close/>
              </a:path>
            </a:pathLst>
          </a:custGeom>
          <a:solidFill>
            <a:srgbClr val="EBECEB"/>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5" name="Freeform: Shape 83">
            <a:extLst>
              <a:ext uri="{FF2B5EF4-FFF2-40B4-BE49-F238E27FC236}">
                <a16:creationId xmlns:a16="http://schemas.microsoft.com/office/drawing/2014/main" id="{86F3F3C6-8D11-265D-474C-28DF5654A01D}"/>
              </a:ext>
            </a:extLst>
          </p:cNvPr>
          <p:cNvSpPr/>
          <p:nvPr/>
        </p:nvSpPr>
        <p:spPr>
          <a:xfrm>
            <a:off x="934553"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6" name="Freeform: Shape 68">
            <a:extLst>
              <a:ext uri="{FF2B5EF4-FFF2-40B4-BE49-F238E27FC236}">
                <a16:creationId xmlns:a16="http://schemas.microsoft.com/office/drawing/2014/main" id="{2377AAE3-C03E-924B-9B51-C38D323CAAC8}"/>
              </a:ext>
            </a:extLst>
          </p:cNvPr>
          <p:cNvSpPr/>
          <p:nvPr/>
        </p:nvSpPr>
        <p:spPr>
          <a:xfrm>
            <a:off x="585032" y="4631891"/>
            <a:ext cx="10979628" cy="1192642"/>
          </a:xfrm>
          <a:custGeom>
            <a:avLst/>
            <a:gdLst/>
            <a:ahLst/>
            <a:cxnLst>
              <a:cxn ang="3cd4">
                <a:pos x="hc" y="t"/>
              </a:cxn>
              <a:cxn ang="cd2">
                <a:pos x="l" y="vc"/>
              </a:cxn>
              <a:cxn ang="cd4">
                <a:pos x="hc" y="b"/>
              </a:cxn>
              <a:cxn ang="0">
                <a:pos x="r" y="vc"/>
              </a:cxn>
            </a:cxnLst>
            <a:rect l="l" t="t" r="r" b="b"/>
            <a:pathLst>
              <a:path w="14869" h="1915">
                <a:moveTo>
                  <a:pt x="14850" y="69"/>
                </a:moveTo>
                <a:cubicBezTo>
                  <a:pt x="14812" y="9"/>
                  <a:pt x="14726" y="-23"/>
                  <a:pt x="14662" y="19"/>
                </a:cubicBezTo>
                <a:cubicBezTo>
                  <a:pt x="14637" y="35"/>
                  <a:pt x="14612" y="51"/>
                  <a:pt x="14588" y="65"/>
                </a:cubicBezTo>
                <a:cubicBezTo>
                  <a:pt x="14514" y="109"/>
                  <a:pt x="14440" y="151"/>
                  <a:pt x="14365" y="191"/>
                </a:cubicBezTo>
                <a:cubicBezTo>
                  <a:pt x="14245" y="256"/>
                  <a:pt x="14122" y="317"/>
                  <a:pt x="13998" y="375"/>
                </a:cubicBezTo>
                <a:cubicBezTo>
                  <a:pt x="13919" y="413"/>
                  <a:pt x="13839" y="449"/>
                  <a:pt x="13759" y="484"/>
                </a:cubicBezTo>
                <a:cubicBezTo>
                  <a:pt x="13717" y="503"/>
                  <a:pt x="13674" y="521"/>
                  <a:pt x="13632" y="539"/>
                </a:cubicBezTo>
                <a:cubicBezTo>
                  <a:pt x="13629" y="541"/>
                  <a:pt x="13626" y="542"/>
                  <a:pt x="13623" y="543"/>
                </a:cubicBezTo>
                <a:cubicBezTo>
                  <a:pt x="13611" y="548"/>
                  <a:pt x="13598" y="553"/>
                  <a:pt x="13587" y="558"/>
                </a:cubicBezTo>
                <a:cubicBezTo>
                  <a:pt x="13561" y="568"/>
                  <a:pt x="13537" y="579"/>
                  <a:pt x="13513" y="588"/>
                </a:cubicBezTo>
                <a:cubicBezTo>
                  <a:pt x="13297" y="676"/>
                  <a:pt x="13079" y="757"/>
                  <a:pt x="12858" y="832"/>
                </a:cubicBezTo>
                <a:cubicBezTo>
                  <a:pt x="12595" y="921"/>
                  <a:pt x="12329" y="1002"/>
                  <a:pt x="12060" y="1075"/>
                </a:cubicBezTo>
                <a:cubicBezTo>
                  <a:pt x="11752" y="1160"/>
                  <a:pt x="11441" y="1233"/>
                  <a:pt x="11127" y="1298"/>
                </a:cubicBezTo>
                <a:cubicBezTo>
                  <a:pt x="10771" y="1370"/>
                  <a:pt x="10413" y="1431"/>
                  <a:pt x="10052" y="1481"/>
                </a:cubicBezTo>
                <a:cubicBezTo>
                  <a:pt x="10042" y="1482"/>
                  <a:pt x="10023" y="1484"/>
                  <a:pt x="10038" y="1482"/>
                </a:cubicBezTo>
                <a:cubicBezTo>
                  <a:pt x="10029" y="1483"/>
                  <a:pt x="10019" y="1485"/>
                  <a:pt x="10010" y="1486"/>
                </a:cubicBezTo>
                <a:cubicBezTo>
                  <a:pt x="9985" y="1489"/>
                  <a:pt x="9961" y="1492"/>
                  <a:pt x="9936" y="1496"/>
                </a:cubicBezTo>
                <a:cubicBezTo>
                  <a:pt x="9888" y="1502"/>
                  <a:pt x="9840" y="1507"/>
                  <a:pt x="9792" y="1513"/>
                </a:cubicBezTo>
                <a:cubicBezTo>
                  <a:pt x="9691" y="1525"/>
                  <a:pt x="9592" y="1536"/>
                  <a:pt x="9491" y="1546"/>
                </a:cubicBezTo>
                <a:cubicBezTo>
                  <a:pt x="9285" y="1567"/>
                  <a:pt x="9080" y="1585"/>
                  <a:pt x="8872" y="1598"/>
                </a:cubicBezTo>
                <a:cubicBezTo>
                  <a:pt x="8489" y="1624"/>
                  <a:pt x="8105" y="1637"/>
                  <a:pt x="7721" y="1639"/>
                </a:cubicBezTo>
                <a:cubicBezTo>
                  <a:pt x="7710" y="1637"/>
                  <a:pt x="7699" y="1635"/>
                  <a:pt x="7687" y="1635"/>
                </a:cubicBezTo>
                <a:cubicBezTo>
                  <a:pt x="7602" y="1637"/>
                  <a:pt x="7516" y="1638"/>
                  <a:pt x="7431" y="1639"/>
                </a:cubicBezTo>
                <a:cubicBezTo>
                  <a:pt x="7348" y="1638"/>
                  <a:pt x="7265" y="1637"/>
                  <a:pt x="7182" y="1635"/>
                </a:cubicBezTo>
                <a:cubicBezTo>
                  <a:pt x="7170" y="1635"/>
                  <a:pt x="7159" y="1637"/>
                  <a:pt x="7149" y="1639"/>
                </a:cubicBezTo>
                <a:cubicBezTo>
                  <a:pt x="6871" y="1638"/>
                  <a:pt x="6593" y="1630"/>
                  <a:pt x="6315" y="1617"/>
                </a:cubicBezTo>
                <a:cubicBezTo>
                  <a:pt x="5899" y="1596"/>
                  <a:pt x="5484" y="1562"/>
                  <a:pt x="5070" y="1512"/>
                </a:cubicBezTo>
                <a:cubicBezTo>
                  <a:pt x="5022" y="1507"/>
                  <a:pt x="4974" y="1501"/>
                  <a:pt x="4926" y="1495"/>
                </a:cubicBezTo>
                <a:cubicBezTo>
                  <a:pt x="4903" y="1492"/>
                  <a:pt x="4880" y="1489"/>
                  <a:pt x="4857" y="1486"/>
                </a:cubicBezTo>
                <a:cubicBezTo>
                  <a:pt x="4846" y="1484"/>
                  <a:pt x="4835" y="1483"/>
                  <a:pt x="4824" y="1482"/>
                </a:cubicBezTo>
                <a:cubicBezTo>
                  <a:pt x="4854" y="1485"/>
                  <a:pt x="4813" y="1480"/>
                  <a:pt x="4804" y="1479"/>
                </a:cubicBezTo>
                <a:cubicBezTo>
                  <a:pt x="4711" y="1466"/>
                  <a:pt x="4619" y="1453"/>
                  <a:pt x="4527" y="1438"/>
                </a:cubicBezTo>
                <a:cubicBezTo>
                  <a:pt x="4348" y="1411"/>
                  <a:pt x="4169" y="1380"/>
                  <a:pt x="3992" y="1347"/>
                </a:cubicBezTo>
                <a:cubicBezTo>
                  <a:pt x="3666" y="1286"/>
                  <a:pt x="3342" y="1214"/>
                  <a:pt x="3021" y="1132"/>
                </a:cubicBezTo>
                <a:cubicBezTo>
                  <a:pt x="2742" y="1060"/>
                  <a:pt x="2466" y="981"/>
                  <a:pt x="2192" y="892"/>
                </a:cubicBezTo>
                <a:cubicBezTo>
                  <a:pt x="1960" y="817"/>
                  <a:pt x="1729" y="735"/>
                  <a:pt x="1500" y="646"/>
                </a:cubicBezTo>
                <a:cubicBezTo>
                  <a:pt x="1451" y="627"/>
                  <a:pt x="1401" y="607"/>
                  <a:pt x="1352" y="587"/>
                </a:cubicBezTo>
                <a:cubicBezTo>
                  <a:pt x="1327" y="577"/>
                  <a:pt x="1303" y="567"/>
                  <a:pt x="1278" y="557"/>
                </a:cubicBezTo>
                <a:cubicBezTo>
                  <a:pt x="1267" y="552"/>
                  <a:pt x="1256" y="548"/>
                  <a:pt x="1245" y="543"/>
                </a:cubicBezTo>
                <a:cubicBezTo>
                  <a:pt x="1241" y="542"/>
                  <a:pt x="1238" y="540"/>
                  <a:pt x="1235" y="539"/>
                </a:cubicBezTo>
                <a:cubicBezTo>
                  <a:pt x="1150" y="503"/>
                  <a:pt x="1066" y="466"/>
                  <a:pt x="982" y="427"/>
                </a:cubicBezTo>
                <a:cubicBezTo>
                  <a:pt x="845" y="366"/>
                  <a:pt x="711" y="300"/>
                  <a:pt x="578" y="231"/>
                </a:cubicBezTo>
                <a:cubicBezTo>
                  <a:pt x="491" y="186"/>
                  <a:pt x="405" y="139"/>
                  <a:pt x="321" y="90"/>
                </a:cubicBezTo>
                <a:cubicBezTo>
                  <a:pt x="283" y="68"/>
                  <a:pt x="247" y="45"/>
                  <a:pt x="210" y="23"/>
                </a:cubicBezTo>
                <a:cubicBezTo>
                  <a:pt x="209" y="21"/>
                  <a:pt x="207" y="21"/>
                  <a:pt x="206" y="19"/>
                </a:cubicBezTo>
                <a:cubicBezTo>
                  <a:pt x="146" y="-20"/>
                  <a:pt x="51" y="5"/>
                  <a:pt x="18" y="69"/>
                </a:cubicBezTo>
                <a:cubicBezTo>
                  <a:pt x="-19" y="138"/>
                  <a:pt x="3" y="214"/>
                  <a:pt x="67" y="258"/>
                </a:cubicBezTo>
                <a:cubicBezTo>
                  <a:pt x="92" y="273"/>
                  <a:pt x="116" y="288"/>
                  <a:pt x="142" y="304"/>
                </a:cubicBezTo>
                <a:cubicBezTo>
                  <a:pt x="215" y="347"/>
                  <a:pt x="290" y="390"/>
                  <a:pt x="365" y="429"/>
                </a:cubicBezTo>
                <a:cubicBezTo>
                  <a:pt x="487" y="495"/>
                  <a:pt x="611" y="557"/>
                  <a:pt x="737" y="616"/>
                </a:cubicBezTo>
                <a:cubicBezTo>
                  <a:pt x="915" y="700"/>
                  <a:pt x="1096" y="778"/>
                  <a:pt x="1279" y="852"/>
                </a:cubicBezTo>
                <a:cubicBezTo>
                  <a:pt x="1495" y="941"/>
                  <a:pt x="1715" y="1022"/>
                  <a:pt x="1936" y="1097"/>
                </a:cubicBezTo>
                <a:cubicBezTo>
                  <a:pt x="2199" y="1186"/>
                  <a:pt x="2466" y="1267"/>
                  <a:pt x="2734" y="1340"/>
                </a:cubicBezTo>
                <a:cubicBezTo>
                  <a:pt x="3045" y="1425"/>
                  <a:pt x="3360" y="1500"/>
                  <a:pt x="3676" y="1565"/>
                </a:cubicBezTo>
                <a:cubicBezTo>
                  <a:pt x="4033" y="1638"/>
                  <a:pt x="4393" y="1698"/>
                  <a:pt x="4753" y="1747"/>
                </a:cubicBezTo>
                <a:cubicBezTo>
                  <a:pt x="5164" y="1803"/>
                  <a:pt x="5576" y="1846"/>
                  <a:pt x="5989" y="1873"/>
                </a:cubicBezTo>
                <a:cubicBezTo>
                  <a:pt x="6437" y="1903"/>
                  <a:pt x="6886" y="1917"/>
                  <a:pt x="7335" y="1915"/>
                </a:cubicBezTo>
                <a:cubicBezTo>
                  <a:pt x="7369" y="1915"/>
                  <a:pt x="7403" y="1914"/>
                  <a:pt x="7437" y="1914"/>
                </a:cubicBezTo>
                <a:cubicBezTo>
                  <a:pt x="7811" y="1917"/>
                  <a:pt x="8186" y="1910"/>
                  <a:pt x="8560" y="1891"/>
                </a:cubicBezTo>
                <a:cubicBezTo>
                  <a:pt x="8976" y="1871"/>
                  <a:pt x="9390" y="1837"/>
                  <a:pt x="9804" y="1787"/>
                </a:cubicBezTo>
                <a:cubicBezTo>
                  <a:pt x="10185" y="1742"/>
                  <a:pt x="10565" y="1684"/>
                  <a:pt x="10943" y="1613"/>
                </a:cubicBezTo>
                <a:cubicBezTo>
                  <a:pt x="11269" y="1552"/>
                  <a:pt x="11594" y="1481"/>
                  <a:pt x="11915" y="1398"/>
                </a:cubicBezTo>
                <a:cubicBezTo>
                  <a:pt x="12195" y="1326"/>
                  <a:pt x="12473" y="1246"/>
                  <a:pt x="12748" y="1158"/>
                </a:cubicBezTo>
                <a:cubicBezTo>
                  <a:pt x="12981" y="1082"/>
                  <a:pt x="13212" y="1000"/>
                  <a:pt x="13440" y="912"/>
                </a:cubicBezTo>
                <a:cubicBezTo>
                  <a:pt x="13635" y="835"/>
                  <a:pt x="13829" y="754"/>
                  <a:pt x="14020" y="668"/>
                </a:cubicBezTo>
                <a:cubicBezTo>
                  <a:pt x="14157" y="605"/>
                  <a:pt x="14292" y="540"/>
                  <a:pt x="14425" y="470"/>
                </a:cubicBezTo>
                <a:cubicBezTo>
                  <a:pt x="14513" y="425"/>
                  <a:pt x="14599" y="378"/>
                  <a:pt x="14684" y="328"/>
                </a:cubicBezTo>
                <a:cubicBezTo>
                  <a:pt x="14722" y="306"/>
                  <a:pt x="14760" y="284"/>
                  <a:pt x="14796" y="260"/>
                </a:cubicBezTo>
                <a:cubicBezTo>
                  <a:pt x="14798" y="259"/>
                  <a:pt x="14799" y="258"/>
                  <a:pt x="14800" y="258"/>
                </a:cubicBezTo>
                <a:cubicBezTo>
                  <a:pt x="14861" y="218"/>
                  <a:pt x="14892" y="134"/>
                  <a:pt x="14850" y="69"/>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7" name="Freeform: Shape 69">
            <a:extLst>
              <a:ext uri="{FF2B5EF4-FFF2-40B4-BE49-F238E27FC236}">
                <a16:creationId xmlns:a16="http://schemas.microsoft.com/office/drawing/2014/main" id="{EA5243AE-64C6-C141-A0F5-2E17FF0D4128}"/>
              </a:ext>
            </a:extLst>
          </p:cNvPr>
          <p:cNvSpPr/>
          <p:nvPr/>
        </p:nvSpPr>
        <p:spPr>
          <a:xfrm>
            <a:off x="2770554" y="5232103"/>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3" y="726"/>
                </a:cubicBezTo>
                <a:cubicBezTo>
                  <a:pt x="163" y="726"/>
                  <a:pt x="0" y="564"/>
                  <a:pt x="0" y="364"/>
                </a:cubicBezTo>
                <a:cubicBezTo>
                  <a:pt x="0" y="163"/>
                  <a:pt x="163" y="0"/>
                  <a:pt x="363"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Freeform: Shape 70">
            <a:extLst>
              <a:ext uri="{FF2B5EF4-FFF2-40B4-BE49-F238E27FC236}">
                <a16:creationId xmlns:a16="http://schemas.microsoft.com/office/drawing/2014/main" id="{BCC84CA4-F870-0C41-86BC-D95772C59ACD}"/>
              </a:ext>
            </a:extLst>
          </p:cNvPr>
          <p:cNvSpPr/>
          <p:nvPr/>
        </p:nvSpPr>
        <p:spPr>
          <a:xfrm>
            <a:off x="2853428" y="5314977"/>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8" y="461"/>
                  <a:pt x="230" y="461"/>
                </a:cubicBezTo>
                <a:cubicBezTo>
                  <a:pt x="103" y="461"/>
                  <a:pt x="0" y="357"/>
                  <a:pt x="0" y="231"/>
                </a:cubicBezTo>
                <a:cubicBezTo>
                  <a:pt x="0" y="104"/>
                  <a:pt x="103" y="0"/>
                  <a:pt x="230" y="0"/>
                </a:cubicBezTo>
                <a:cubicBezTo>
                  <a:pt x="358" y="0"/>
                  <a:pt x="460" y="104"/>
                  <a:pt x="460" y="231"/>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2" name="Freeform: Shape 84">
            <a:extLst>
              <a:ext uri="{FF2B5EF4-FFF2-40B4-BE49-F238E27FC236}">
                <a16:creationId xmlns:a16="http://schemas.microsoft.com/office/drawing/2014/main" id="{81D8CFCE-A014-8845-B236-4B20F2BDD2A1}"/>
              </a:ext>
            </a:extLst>
          </p:cNvPr>
          <p:cNvSpPr/>
          <p:nvPr/>
        </p:nvSpPr>
        <p:spPr>
          <a:xfrm>
            <a:off x="2142452" y="2591343"/>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0" y="2946"/>
                  <a:pt x="2746" y="2781"/>
                  <a:pt x="2746" y="2579"/>
                </a:cubicBezTo>
                <a:lnTo>
                  <a:pt x="2746" y="0"/>
                </a:lnTo>
                <a:cubicBezTo>
                  <a:pt x="2392" y="289"/>
                  <a:pt x="1908" y="468"/>
                  <a:pt x="1373" y="468"/>
                </a:cubicBezTo>
                <a:cubicBezTo>
                  <a:pt x="838" y="468"/>
                  <a:pt x="354" y="289"/>
                  <a:pt x="0" y="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7" name="Freeform: Shape 313">
            <a:extLst>
              <a:ext uri="{FF2B5EF4-FFF2-40B4-BE49-F238E27FC236}">
                <a16:creationId xmlns:a16="http://schemas.microsoft.com/office/drawing/2014/main" id="{B6F096EA-7C80-3645-89D4-CADFC97E61E3}"/>
              </a:ext>
            </a:extLst>
          </p:cNvPr>
          <p:cNvSpPr/>
          <p:nvPr/>
        </p:nvSpPr>
        <p:spPr>
          <a:xfrm>
            <a:off x="214245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2" y="1456"/>
                  <a:pt x="2746" y="1167"/>
                </a:cubicBezTo>
                <a:lnTo>
                  <a:pt x="2746" y="367"/>
                </a:lnTo>
                <a:cubicBezTo>
                  <a:pt x="2746" y="165"/>
                  <a:pt x="2580"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6" name="TextBox 5">
            <a:extLst>
              <a:ext uri="{FF2B5EF4-FFF2-40B4-BE49-F238E27FC236}">
                <a16:creationId xmlns:a16="http://schemas.microsoft.com/office/drawing/2014/main" id="{D4CFD653-961F-7044-AE94-4E4584B97582}"/>
              </a:ext>
            </a:extLst>
          </p:cNvPr>
          <p:cNvSpPr txBox="1"/>
          <p:nvPr/>
        </p:nvSpPr>
        <p:spPr>
          <a:xfrm>
            <a:off x="2242638" y="2132667"/>
            <a:ext cx="1514143" cy="461665"/>
          </a:xfrm>
          <a:prstGeom prst="rect">
            <a:avLst/>
          </a:prstGeom>
          <a:noFill/>
        </p:spPr>
        <p:txBody>
          <a:bodyPr wrap="square" rtlCol="0" anchor="ctr">
            <a:spAutoFit/>
          </a:bodyPr>
          <a:lstStyle/>
          <a:p>
            <a:pPr algn="ctr"/>
            <a:r>
              <a:rPr lang="en-US" sz="1200" b="1" spc="-15" dirty="0">
                <a:solidFill>
                  <a:srgbClr val="EF4A23"/>
                </a:solidFill>
                <a:latin typeface="Poppins" panose="00000500000000000000" pitchFamily="2" charset="0"/>
                <a:cs typeface="Poppins" panose="00000500000000000000" pitchFamily="2" charset="0"/>
              </a:rPr>
              <a:t>HEALTH BEHAVIORS</a:t>
            </a:r>
          </a:p>
        </p:txBody>
      </p:sp>
      <p:sp>
        <p:nvSpPr>
          <p:cNvPr id="7" name="TextBox 6">
            <a:extLst>
              <a:ext uri="{FF2B5EF4-FFF2-40B4-BE49-F238E27FC236}">
                <a16:creationId xmlns:a16="http://schemas.microsoft.com/office/drawing/2014/main" id="{40B96F1C-2EDA-C544-9270-6A6B4B18EFA9}"/>
              </a:ext>
            </a:extLst>
          </p:cNvPr>
          <p:cNvSpPr txBox="1"/>
          <p:nvPr/>
        </p:nvSpPr>
        <p:spPr>
          <a:xfrm>
            <a:off x="2242637" y="3141694"/>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Alcohol &amp; drug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Tobacco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Diet &amp; exercise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Sexual activity</a:t>
            </a:r>
          </a:p>
        </p:txBody>
      </p:sp>
      <p:sp>
        <p:nvSpPr>
          <p:cNvPr id="19" name="Freeform: Shape 71">
            <a:extLst>
              <a:ext uri="{FF2B5EF4-FFF2-40B4-BE49-F238E27FC236}">
                <a16:creationId xmlns:a16="http://schemas.microsoft.com/office/drawing/2014/main" id="{D8BA5B6F-E620-B144-81CA-E4D592955E49}"/>
              </a:ext>
            </a:extLst>
          </p:cNvPr>
          <p:cNvSpPr/>
          <p:nvPr/>
        </p:nvSpPr>
        <p:spPr>
          <a:xfrm>
            <a:off x="4822148" y="5496174"/>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3" y="726"/>
                  <a:pt x="363" y="726"/>
                </a:cubicBezTo>
                <a:cubicBezTo>
                  <a:pt x="162" y="726"/>
                  <a:pt x="0" y="564"/>
                  <a:pt x="0" y="363"/>
                </a:cubicBezTo>
                <a:cubicBezTo>
                  <a:pt x="0" y="163"/>
                  <a:pt x="162" y="0"/>
                  <a:pt x="363" y="0"/>
                </a:cubicBezTo>
                <a:cubicBezTo>
                  <a:pt x="563"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72">
            <a:extLst>
              <a:ext uri="{FF2B5EF4-FFF2-40B4-BE49-F238E27FC236}">
                <a16:creationId xmlns:a16="http://schemas.microsoft.com/office/drawing/2014/main" id="{CF82C204-9A81-4943-A368-A2BC6660954B}"/>
              </a:ext>
            </a:extLst>
          </p:cNvPr>
          <p:cNvSpPr/>
          <p:nvPr/>
        </p:nvSpPr>
        <p:spPr>
          <a:xfrm>
            <a:off x="4905022" y="5579048"/>
            <a:ext cx="286010" cy="286010"/>
          </a:xfrm>
          <a:custGeom>
            <a:avLst/>
            <a:gdLst/>
            <a:ahLst/>
            <a:cxnLst>
              <a:cxn ang="3cd4">
                <a:pos x="hc" y="t"/>
              </a:cxn>
              <a:cxn ang="cd2">
                <a:pos x="l" y="vc"/>
              </a:cxn>
              <a:cxn ang="cd4">
                <a:pos x="hc" y="b"/>
              </a:cxn>
              <a:cxn ang="0">
                <a:pos x="r" y="vc"/>
              </a:cxn>
            </a:cxnLst>
            <a:rect l="l" t="t" r="r" b="b"/>
            <a:pathLst>
              <a:path w="460" h="460">
                <a:moveTo>
                  <a:pt x="460" y="230"/>
                </a:moveTo>
                <a:cubicBezTo>
                  <a:pt x="460" y="357"/>
                  <a:pt x="357" y="460"/>
                  <a:pt x="230" y="460"/>
                </a:cubicBezTo>
                <a:cubicBezTo>
                  <a:pt x="103" y="460"/>
                  <a:pt x="0" y="357"/>
                  <a:pt x="0" y="230"/>
                </a:cubicBezTo>
                <a:cubicBezTo>
                  <a:pt x="0" y="103"/>
                  <a:pt x="103" y="0"/>
                  <a:pt x="230" y="0"/>
                </a:cubicBezTo>
                <a:cubicBezTo>
                  <a:pt x="357" y="0"/>
                  <a:pt x="460" y="103"/>
                  <a:pt x="460" y="23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3" name="Freeform: Shape 85">
            <a:extLst>
              <a:ext uri="{FF2B5EF4-FFF2-40B4-BE49-F238E27FC236}">
                <a16:creationId xmlns:a16="http://schemas.microsoft.com/office/drawing/2014/main" id="{80BA54EC-6818-D245-85BA-8FA3F7EC2F14}"/>
              </a:ext>
            </a:extLst>
          </p:cNvPr>
          <p:cNvSpPr/>
          <p:nvPr/>
        </p:nvSpPr>
        <p:spPr>
          <a:xfrm>
            <a:off x="4192802" y="3469339"/>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3" y="469"/>
                </a:cubicBezTo>
                <a:cubicBezTo>
                  <a:pt x="838" y="469"/>
                  <a:pt x="354" y="290"/>
                  <a:pt x="0" y="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8" name="Freeform: Shape 314">
            <a:extLst>
              <a:ext uri="{FF2B5EF4-FFF2-40B4-BE49-F238E27FC236}">
                <a16:creationId xmlns:a16="http://schemas.microsoft.com/office/drawing/2014/main" id="{910DC1F6-91D0-7444-B853-08D92DB811A2}"/>
              </a:ext>
            </a:extLst>
          </p:cNvPr>
          <p:cNvSpPr/>
          <p:nvPr/>
        </p:nvSpPr>
        <p:spPr>
          <a:xfrm>
            <a:off x="4192802" y="274278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3"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8" name="TextBox 7">
            <a:extLst>
              <a:ext uri="{FF2B5EF4-FFF2-40B4-BE49-F238E27FC236}">
                <a16:creationId xmlns:a16="http://schemas.microsoft.com/office/drawing/2014/main" id="{497FAD1C-C77A-B043-A2F9-5881CE0039AF}"/>
              </a:ext>
            </a:extLst>
          </p:cNvPr>
          <p:cNvSpPr txBox="1"/>
          <p:nvPr/>
        </p:nvSpPr>
        <p:spPr>
          <a:xfrm>
            <a:off x="4292881" y="3101155"/>
            <a:ext cx="1514143" cy="276999"/>
          </a:xfrm>
          <a:prstGeom prst="rect">
            <a:avLst/>
          </a:prstGeom>
          <a:noFill/>
        </p:spPr>
        <p:txBody>
          <a:bodyPr wrap="square" rtlCol="0" anchor="ctr">
            <a:spAutoFit/>
          </a:bodyPr>
          <a:lstStyle/>
          <a:p>
            <a:pPr algn="ctr"/>
            <a:r>
              <a:rPr lang="en-US" sz="1200" b="1" spc="-15" dirty="0">
                <a:solidFill>
                  <a:srgbClr val="25CCD8"/>
                </a:solidFill>
                <a:latin typeface="Poppins" panose="00000500000000000000" pitchFamily="2" charset="0"/>
                <a:cs typeface="Poppins" panose="00000500000000000000" pitchFamily="2" charset="0"/>
              </a:rPr>
              <a:t>HEALTH CARE</a:t>
            </a:r>
          </a:p>
        </p:txBody>
      </p:sp>
      <p:sp>
        <p:nvSpPr>
          <p:cNvPr id="9" name="TextBox 8">
            <a:extLst>
              <a:ext uri="{FF2B5EF4-FFF2-40B4-BE49-F238E27FC236}">
                <a16:creationId xmlns:a16="http://schemas.microsoft.com/office/drawing/2014/main" id="{77C56F01-7257-A64B-AEDC-76E1251DC703}"/>
              </a:ext>
            </a:extLst>
          </p:cNvPr>
          <p:cNvSpPr txBox="1"/>
          <p:nvPr/>
        </p:nvSpPr>
        <p:spPr>
          <a:xfrm>
            <a:off x="4292880" y="4166367"/>
            <a:ext cx="1514144" cy="763029"/>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Access to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Quality of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Facility utilization</a:t>
            </a:r>
          </a:p>
        </p:txBody>
      </p:sp>
      <p:sp>
        <p:nvSpPr>
          <p:cNvPr id="21" name="Freeform: Shape 73">
            <a:extLst>
              <a:ext uri="{FF2B5EF4-FFF2-40B4-BE49-F238E27FC236}">
                <a16:creationId xmlns:a16="http://schemas.microsoft.com/office/drawing/2014/main" id="{04AC99CD-21C4-4544-BEE6-51459E9CC5F9}"/>
              </a:ext>
            </a:extLst>
          </p:cNvPr>
          <p:cNvSpPr/>
          <p:nvPr/>
        </p:nvSpPr>
        <p:spPr>
          <a:xfrm>
            <a:off x="6870006" y="5498823"/>
            <a:ext cx="451758" cy="451758"/>
          </a:xfrm>
          <a:custGeom>
            <a:avLst/>
            <a:gdLst/>
            <a:ahLst/>
            <a:cxnLst>
              <a:cxn ang="3cd4">
                <a:pos x="hc" y="t"/>
              </a:cxn>
              <a:cxn ang="cd2">
                <a:pos x="l" y="vc"/>
              </a:cxn>
              <a:cxn ang="cd4">
                <a:pos x="hc" y="b"/>
              </a:cxn>
              <a:cxn ang="0">
                <a:pos x="r" y="vc"/>
              </a:cxn>
            </a:cxnLst>
            <a:rect l="l" t="t" r="r" b="b"/>
            <a:pathLst>
              <a:path w="726" h="726">
                <a:moveTo>
                  <a:pt x="726" y="362"/>
                </a:moveTo>
                <a:cubicBezTo>
                  <a:pt x="726" y="563"/>
                  <a:pt x="564" y="726"/>
                  <a:pt x="363" y="726"/>
                </a:cubicBezTo>
                <a:cubicBezTo>
                  <a:pt x="163" y="726"/>
                  <a:pt x="0" y="563"/>
                  <a:pt x="0" y="362"/>
                </a:cubicBezTo>
                <a:cubicBezTo>
                  <a:pt x="0" y="162"/>
                  <a:pt x="163" y="0"/>
                  <a:pt x="363" y="0"/>
                </a:cubicBezTo>
                <a:cubicBezTo>
                  <a:pt x="564" y="0"/>
                  <a:pt x="726" y="162"/>
                  <a:pt x="726" y="362"/>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74">
            <a:extLst>
              <a:ext uri="{FF2B5EF4-FFF2-40B4-BE49-F238E27FC236}">
                <a16:creationId xmlns:a16="http://schemas.microsoft.com/office/drawing/2014/main" id="{D333053A-A651-634A-9D66-DD0D3017D61D}"/>
              </a:ext>
            </a:extLst>
          </p:cNvPr>
          <p:cNvSpPr/>
          <p:nvPr/>
        </p:nvSpPr>
        <p:spPr>
          <a:xfrm>
            <a:off x="6952880" y="5581695"/>
            <a:ext cx="286010" cy="286010"/>
          </a:xfrm>
          <a:custGeom>
            <a:avLst/>
            <a:gdLst/>
            <a:ahLst/>
            <a:cxnLst>
              <a:cxn ang="3cd4">
                <a:pos x="hc" y="t"/>
              </a:cxn>
              <a:cxn ang="cd2">
                <a:pos x="l" y="vc"/>
              </a:cxn>
              <a:cxn ang="cd4">
                <a:pos x="hc" y="b"/>
              </a:cxn>
              <a:cxn ang="0">
                <a:pos x="r" y="vc"/>
              </a:cxn>
            </a:cxnLst>
            <a:rect l="l" t="t" r="r" b="b"/>
            <a:pathLst>
              <a:path w="460" h="460">
                <a:moveTo>
                  <a:pt x="460" y="229"/>
                </a:moveTo>
                <a:cubicBezTo>
                  <a:pt x="460" y="357"/>
                  <a:pt x="357" y="460"/>
                  <a:pt x="230" y="460"/>
                </a:cubicBezTo>
                <a:cubicBezTo>
                  <a:pt x="103" y="460"/>
                  <a:pt x="0" y="357"/>
                  <a:pt x="0" y="229"/>
                </a:cubicBezTo>
                <a:cubicBezTo>
                  <a:pt x="0" y="103"/>
                  <a:pt x="103" y="0"/>
                  <a:pt x="230" y="0"/>
                </a:cubicBezTo>
                <a:cubicBezTo>
                  <a:pt x="357" y="0"/>
                  <a:pt x="460" y="103"/>
                  <a:pt x="460" y="229"/>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6" name="Freeform: Shape 88">
            <a:extLst>
              <a:ext uri="{FF2B5EF4-FFF2-40B4-BE49-F238E27FC236}">
                <a16:creationId xmlns:a16="http://schemas.microsoft.com/office/drawing/2014/main" id="{10EDAFFF-9D4C-DF48-835A-0DB8376215BA}"/>
              </a:ext>
            </a:extLst>
          </p:cNvPr>
          <p:cNvSpPr/>
          <p:nvPr/>
        </p:nvSpPr>
        <p:spPr>
          <a:xfrm>
            <a:off x="6243152" y="346996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2" y="290"/>
                  <a:pt x="1908" y="468"/>
                  <a:pt x="1373" y="468"/>
                </a:cubicBezTo>
                <a:cubicBezTo>
                  <a:pt x="838" y="468"/>
                  <a:pt x="353" y="290"/>
                  <a:pt x="0" y="0"/>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1" name="Freeform: Shape 317">
            <a:extLst>
              <a:ext uri="{FF2B5EF4-FFF2-40B4-BE49-F238E27FC236}">
                <a16:creationId xmlns:a16="http://schemas.microsoft.com/office/drawing/2014/main" id="{FD95335B-EC4F-7549-8D43-25D9FCDB0E53}"/>
              </a:ext>
            </a:extLst>
          </p:cNvPr>
          <p:cNvSpPr/>
          <p:nvPr/>
        </p:nvSpPr>
        <p:spPr>
          <a:xfrm>
            <a:off x="6243152" y="2744033"/>
            <a:ext cx="1710450" cy="1017546"/>
          </a:xfrm>
          <a:custGeom>
            <a:avLst/>
            <a:gdLst/>
            <a:ahLst/>
            <a:cxnLst>
              <a:cxn ang="3cd4">
                <a:pos x="hc" y="t"/>
              </a:cxn>
              <a:cxn ang="cd2">
                <a:pos x="l" y="vc"/>
              </a:cxn>
              <a:cxn ang="cd4">
                <a:pos x="hc" y="b"/>
              </a:cxn>
              <a:cxn ang="0">
                <a:pos x="r" y="vc"/>
              </a:cxn>
            </a:cxnLst>
            <a:rect l="l" t="t" r="r" b="b"/>
            <a:pathLst>
              <a:path w="2746" h="1634">
                <a:moveTo>
                  <a:pt x="2379" y="0"/>
                </a:moveTo>
                <a:lnTo>
                  <a:pt x="367" y="0"/>
                </a:lnTo>
                <a:cubicBezTo>
                  <a:pt x="165" y="0"/>
                  <a:pt x="0" y="165"/>
                  <a:pt x="0" y="367"/>
                </a:cubicBezTo>
                <a:lnTo>
                  <a:pt x="0" y="1166"/>
                </a:lnTo>
                <a:cubicBezTo>
                  <a:pt x="353" y="1456"/>
                  <a:pt x="838" y="1634"/>
                  <a:pt x="1373" y="1634"/>
                </a:cubicBezTo>
                <a:cubicBezTo>
                  <a:pt x="1908" y="1634"/>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0" name="TextBox 9">
            <a:extLst>
              <a:ext uri="{FF2B5EF4-FFF2-40B4-BE49-F238E27FC236}">
                <a16:creationId xmlns:a16="http://schemas.microsoft.com/office/drawing/2014/main" id="{279CC07F-A640-9D44-96BF-05D4E3C81B05}"/>
              </a:ext>
            </a:extLst>
          </p:cNvPr>
          <p:cNvSpPr txBox="1"/>
          <p:nvPr/>
        </p:nvSpPr>
        <p:spPr>
          <a:xfrm>
            <a:off x="6345971" y="3104649"/>
            <a:ext cx="1514143" cy="276999"/>
          </a:xfrm>
          <a:prstGeom prst="rect">
            <a:avLst/>
          </a:prstGeom>
          <a:noFill/>
        </p:spPr>
        <p:txBody>
          <a:bodyPr wrap="square" rtlCol="0" anchor="ctr">
            <a:spAutoFit/>
          </a:bodyPr>
          <a:lstStyle/>
          <a:p>
            <a:pPr algn="ctr"/>
            <a:r>
              <a:rPr lang="en-US" sz="1200" b="1" spc="-15" dirty="0">
                <a:solidFill>
                  <a:srgbClr val="0C2340"/>
                </a:solidFill>
                <a:latin typeface="Poppins" panose="00000500000000000000" pitchFamily="2" charset="0"/>
                <a:cs typeface="Poppins" panose="00000500000000000000" pitchFamily="2" charset="0"/>
              </a:rPr>
              <a:t>DEMOGRAPHICS</a:t>
            </a:r>
          </a:p>
        </p:txBody>
      </p:sp>
      <p:sp>
        <p:nvSpPr>
          <p:cNvPr id="11" name="TextBox 10">
            <a:extLst>
              <a:ext uri="{FF2B5EF4-FFF2-40B4-BE49-F238E27FC236}">
                <a16:creationId xmlns:a16="http://schemas.microsoft.com/office/drawing/2014/main" id="{BA64155E-37FA-C64F-A104-408B364F159B}"/>
              </a:ext>
            </a:extLst>
          </p:cNvPr>
          <p:cNvSpPr txBox="1"/>
          <p:nvPr/>
        </p:nvSpPr>
        <p:spPr>
          <a:xfrm>
            <a:off x="6345971" y="3849004"/>
            <a:ext cx="1514144" cy="1455527"/>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Population 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 &amp; gender</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Race, &amp; ethnicity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Household  structure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Language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Migration status</a:t>
            </a:r>
          </a:p>
        </p:txBody>
      </p:sp>
      <p:sp>
        <p:nvSpPr>
          <p:cNvPr id="23" name="Freeform: Shape 75">
            <a:extLst>
              <a:ext uri="{FF2B5EF4-FFF2-40B4-BE49-F238E27FC236}">
                <a16:creationId xmlns:a16="http://schemas.microsoft.com/office/drawing/2014/main" id="{0DC6E180-C98C-E541-B6EB-D8BB34D172C2}"/>
              </a:ext>
            </a:extLst>
          </p:cNvPr>
          <p:cNvSpPr/>
          <p:nvPr/>
        </p:nvSpPr>
        <p:spPr>
          <a:xfrm>
            <a:off x="8921602" y="5230588"/>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4" y="726"/>
                  <a:pt x="363" y="726"/>
                </a:cubicBezTo>
                <a:cubicBezTo>
                  <a:pt x="163" y="726"/>
                  <a:pt x="0" y="564"/>
                  <a:pt x="0" y="363"/>
                </a:cubicBezTo>
                <a:cubicBezTo>
                  <a:pt x="0" y="163"/>
                  <a:pt x="163" y="0"/>
                  <a:pt x="363" y="0"/>
                </a:cubicBezTo>
                <a:cubicBezTo>
                  <a:pt x="564"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76">
            <a:extLst>
              <a:ext uri="{FF2B5EF4-FFF2-40B4-BE49-F238E27FC236}">
                <a16:creationId xmlns:a16="http://schemas.microsoft.com/office/drawing/2014/main" id="{C49BC2A7-754B-2C4C-B942-7909E439BF69}"/>
              </a:ext>
            </a:extLst>
          </p:cNvPr>
          <p:cNvSpPr/>
          <p:nvPr/>
        </p:nvSpPr>
        <p:spPr>
          <a:xfrm>
            <a:off x="9005099" y="5313462"/>
            <a:ext cx="285387" cy="286010"/>
          </a:xfrm>
          <a:custGeom>
            <a:avLst/>
            <a:gdLst/>
            <a:ahLst/>
            <a:cxnLst>
              <a:cxn ang="3cd4">
                <a:pos x="hc" y="t"/>
              </a:cxn>
              <a:cxn ang="cd2">
                <a:pos x="l" y="vc"/>
              </a:cxn>
              <a:cxn ang="cd4">
                <a:pos x="hc" y="b"/>
              </a:cxn>
              <a:cxn ang="0">
                <a:pos x="r" y="vc"/>
              </a:cxn>
            </a:cxnLst>
            <a:rect l="l" t="t" r="r" b="b"/>
            <a:pathLst>
              <a:path w="459" h="460">
                <a:moveTo>
                  <a:pt x="459" y="230"/>
                </a:moveTo>
                <a:cubicBezTo>
                  <a:pt x="459" y="357"/>
                  <a:pt x="357" y="460"/>
                  <a:pt x="229" y="460"/>
                </a:cubicBezTo>
                <a:cubicBezTo>
                  <a:pt x="102" y="460"/>
                  <a:pt x="0" y="357"/>
                  <a:pt x="0" y="230"/>
                </a:cubicBezTo>
                <a:cubicBezTo>
                  <a:pt x="0" y="103"/>
                  <a:pt x="102" y="0"/>
                  <a:pt x="229" y="0"/>
                </a:cubicBezTo>
                <a:cubicBezTo>
                  <a:pt x="357" y="0"/>
                  <a:pt x="459" y="103"/>
                  <a:pt x="459" y="23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5" name="Freeform: Shape 87">
            <a:extLst>
              <a:ext uri="{FF2B5EF4-FFF2-40B4-BE49-F238E27FC236}">
                <a16:creationId xmlns:a16="http://schemas.microsoft.com/office/drawing/2014/main" id="{5EDFA0F5-CB6C-E942-8633-C1FBD0598F47}"/>
              </a:ext>
            </a:extLst>
          </p:cNvPr>
          <p:cNvSpPr/>
          <p:nvPr/>
        </p:nvSpPr>
        <p:spPr>
          <a:xfrm>
            <a:off x="8293502" y="2590720"/>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4" y="469"/>
                </a:cubicBezTo>
                <a:cubicBezTo>
                  <a:pt x="838" y="469"/>
                  <a:pt x="354" y="290"/>
                  <a:pt x="0" y="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0" name="Freeform: Shape 316">
            <a:extLst>
              <a:ext uri="{FF2B5EF4-FFF2-40B4-BE49-F238E27FC236}">
                <a16:creationId xmlns:a16="http://schemas.microsoft.com/office/drawing/2014/main" id="{DB34B05C-F5C3-6447-8F1C-52C571A78E6D}"/>
              </a:ext>
            </a:extLst>
          </p:cNvPr>
          <p:cNvSpPr/>
          <p:nvPr/>
        </p:nvSpPr>
        <p:spPr>
          <a:xfrm>
            <a:off x="829350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4"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2" name="TextBox 11">
            <a:extLst>
              <a:ext uri="{FF2B5EF4-FFF2-40B4-BE49-F238E27FC236}">
                <a16:creationId xmlns:a16="http://schemas.microsoft.com/office/drawing/2014/main" id="{9DF647A3-9C89-D945-9EDC-CF174DC595F7}"/>
              </a:ext>
            </a:extLst>
          </p:cNvPr>
          <p:cNvSpPr txBox="1"/>
          <p:nvPr/>
        </p:nvSpPr>
        <p:spPr>
          <a:xfrm>
            <a:off x="8392477" y="2222535"/>
            <a:ext cx="1514143" cy="276999"/>
          </a:xfrm>
          <a:prstGeom prst="rect">
            <a:avLst/>
          </a:prstGeom>
          <a:noFill/>
        </p:spPr>
        <p:txBody>
          <a:bodyPr wrap="square" rtlCol="0" anchor="ctr">
            <a:spAutoFit/>
          </a:bodyPr>
          <a:lstStyle/>
          <a:p>
            <a:pPr algn="ctr"/>
            <a:r>
              <a:rPr lang="en-US" sz="1200" b="1" spc="-15" dirty="0">
                <a:solidFill>
                  <a:schemeClr val="accent4"/>
                </a:solidFill>
                <a:latin typeface="Poppins" panose="00000500000000000000" pitchFamily="2" charset="0"/>
                <a:cs typeface="Poppins" panose="00000500000000000000" pitchFamily="2" charset="0"/>
              </a:rPr>
              <a:t>SOCIOECONOMIC</a:t>
            </a:r>
          </a:p>
        </p:txBody>
      </p:sp>
      <p:sp>
        <p:nvSpPr>
          <p:cNvPr id="13" name="TextBox 12">
            <a:extLst>
              <a:ext uri="{FF2B5EF4-FFF2-40B4-BE49-F238E27FC236}">
                <a16:creationId xmlns:a16="http://schemas.microsoft.com/office/drawing/2014/main" id="{318FAA48-1CB2-F74F-8140-271DAA4D2EA7}"/>
              </a:ext>
            </a:extLst>
          </p:cNvPr>
          <p:cNvSpPr txBox="1"/>
          <p:nvPr/>
        </p:nvSpPr>
        <p:spPr>
          <a:xfrm>
            <a:off x="8392477" y="306171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Income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Education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Employment &amp; occupation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Public assistance</a:t>
            </a:r>
          </a:p>
        </p:txBody>
      </p:sp>
      <p:sp>
        <p:nvSpPr>
          <p:cNvPr id="25" name="Freeform: Shape 77">
            <a:extLst>
              <a:ext uri="{FF2B5EF4-FFF2-40B4-BE49-F238E27FC236}">
                <a16:creationId xmlns:a16="http://schemas.microsoft.com/office/drawing/2014/main" id="{6E4988A8-1556-EB4C-BC17-9DC2A791048A}"/>
              </a:ext>
            </a:extLst>
          </p:cNvPr>
          <p:cNvSpPr/>
          <p:nvPr/>
        </p:nvSpPr>
        <p:spPr>
          <a:xfrm>
            <a:off x="10976315"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78">
            <a:extLst>
              <a:ext uri="{FF2B5EF4-FFF2-40B4-BE49-F238E27FC236}">
                <a16:creationId xmlns:a16="http://schemas.microsoft.com/office/drawing/2014/main" id="{CA2167FB-096A-8D41-A649-AC1D831A6C86}"/>
              </a:ext>
            </a:extLst>
          </p:cNvPr>
          <p:cNvSpPr/>
          <p:nvPr/>
        </p:nvSpPr>
        <p:spPr>
          <a:xfrm>
            <a:off x="11059189"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4" name="Freeform: Shape 86">
            <a:extLst>
              <a:ext uri="{FF2B5EF4-FFF2-40B4-BE49-F238E27FC236}">
                <a16:creationId xmlns:a16="http://schemas.microsoft.com/office/drawing/2014/main" id="{8A4A5A1F-1E1E-0246-9F04-0C246694F311}"/>
              </a:ext>
            </a:extLst>
          </p:cNvPr>
          <p:cNvSpPr/>
          <p:nvPr/>
        </p:nvSpPr>
        <p:spPr>
          <a:xfrm>
            <a:off x="10343853"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9" name="Freeform: Shape 315">
            <a:extLst>
              <a:ext uri="{FF2B5EF4-FFF2-40B4-BE49-F238E27FC236}">
                <a16:creationId xmlns:a16="http://schemas.microsoft.com/office/drawing/2014/main" id="{66D90682-62F6-5640-85E6-F31C32B3FDE7}"/>
              </a:ext>
            </a:extLst>
          </p:cNvPr>
          <p:cNvSpPr/>
          <p:nvPr/>
        </p:nvSpPr>
        <p:spPr>
          <a:xfrm>
            <a:off x="10343853"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4" name="TextBox 13">
            <a:extLst>
              <a:ext uri="{FF2B5EF4-FFF2-40B4-BE49-F238E27FC236}">
                <a16:creationId xmlns:a16="http://schemas.microsoft.com/office/drawing/2014/main" id="{EC98AB1C-2913-A04F-8DE1-06617F466E7D}"/>
              </a:ext>
            </a:extLst>
          </p:cNvPr>
          <p:cNvSpPr txBox="1"/>
          <p:nvPr/>
        </p:nvSpPr>
        <p:spPr>
          <a:xfrm>
            <a:off x="10442721" y="1529706"/>
            <a:ext cx="1514143" cy="461665"/>
          </a:xfrm>
          <a:prstGeom prst="rect">
            <a:avLst/>
          </a:prstGeom>
          <a:noFill/>
        </p:spPr>
        <p:txBody>
          <a:bodyPr wrap="square" rtlCol="0" anchor="ctr">
            <a:spAutoFit/>
          </a:bodyPr>
          <a:lstStyle/>
          <a:p>
            <a:pPr algn="ctr"/>
            <a:r>
              <a:rPr lang="en-US" sz="12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5" name="TextBox 14">
            <a:extLst>
              <a:ext uri="{FF2B5EF4-FFF2-40B4-BE49-F238E27FC236}">
                <a16:creationId xmlns:a16="http://schemas.microsoft.com/office/drawing/2014/main" id="{50AB85B2-C150-6A48-8193-247A3E66B7E5}"/>
              </a:ext>
            </a:extLst>
          </p:cNvPr>
          <p:cNvSpPr txBox="1"/>
          <p:nvPr/>
        </p:nvSpPr>
        <p:spPr>
          <a:xfrm>
            <a:off x="10442721" y="2312805"/>
            <a:ext cx="1514144" cy="1455527"/>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Community safety</a:t>
            </a:r>
          </a:p>
          <a:p>
            <a:pPr algn="ctr">
              <a:lnSpc>
                <a:spcPts val="1800"/>
              </a:lnSpc>
            </a:pPr>
            <a:r>
              <a:rPr lang="en-US" sz="1000" b="1" u="sng" spc="-10" dirty="0">
                <a:solidFill>
                  <a:schemeClr val="bg1"/>
                </a:solidFill>
                <a:latin typeface="Poppins" panose="00000500000000000000" pitchFamily="2" charset="0"/>
                <a:cs typeface="Poppins" panose="00000500000000000000" pitchFamily="2" charset="0"/>
              </a:rPr>
              <a:t>Food access</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Housing</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Transportation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Pollution exposure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Environmental risk</a:t>
            </a:r>
          </a:p>
        </p:txBody>
      </p:sp>
      <p:sp>
        <p:nvSpPr>
          <p:cNvPr id="43" name="Freeform: Shape 77">
            <a:extLst>
              <a:ext uri="{FF2B5EF4-FFF2-40B4-BE49-F238E27FC236}">
                <a16:creationId xmlns:a16="http://schemas.microsoft.com/office/drawing/2014/main" id="{A2F1C72A-2940-C279-05F5-A012556C13DE}"/>
              </a:ext>
            </a:extLst>
          </p:cNvPr>
          <p:cNvSpPr/>
          <p:nvPr/>
        </p:nvSpPr>
        <p:spPr>
          <a:xfrm>
            <a:off x="724564"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4" name="Freeform: Shape 78">
            <a:extLst>
              <a:ext uri="{FF2B5EF4-FFF2-40B4-BE49-F238E27FC236}">
                <a16:creationId xmlns:a16="http://schemas.microsoft.com/office/drawing/2014/main" id="{63786E78-4CAC-D727-7791-A1D34AA0882A}"/>
              </a:ext>
            </a:extLst>
          </p:cNvPr>
          <p:cNvSpPr/>
          <p:nvPr/>
        </p:nvSpPr>
        <p:spPr>
          <a:xfrm>
            <a:off x="807438"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rgbClr val="009BA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6" name="Freeform: Shape 86">
            <a:extLst>
              <a:ext uri="{FF2B5EF4-FFF2-40B4-BE49-F238E27FC236}">
                <a16:creationId xmlns:a16="http://schemas.microsoft.com/office/drawing/2014/main" id="{3FBEAD7E-BA62-C862-FFA3-5BFBC3EB2EB4}"/>
              </a:ext>
            </a:extLst>
          </p:cNvPr>
          <p:cNvSpPr/>
          <p:nvPr/>
        </p:nvSpPr>
        <p:spPr>
          <a:xfrm>
            <a:off x="92102"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47" name="Freeform: Shape 315">
            <a:extLst>
              <a:ext uri="{FF2B5EF4-FFF2-40B4-BE49-F238E27FC236}">
                <a16:creationId xmlns:a16="http://schemas.microsoft.com/office/drawing/2014/main" id="{EA6FF10F-EB43-93A2-15ED-0ADEA0F3CE8C}"/>
              </a:ext>
            </a:extLst>
          </p:cNvPr>
          <p:cNvSpPr/>
          <p:nvPr/>
        </p:nvSpPr>
        <p:spPr>
          <a:xfrm>
            <a:off x="92102"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8" name="TextBox 47">
            <a:extLst>
              <a:ext uri="{FF2B5EF4-FFF2-40B4-BE49-F238E27FC236}">
                <a16:creationId xmlns:a16="http://schemas.microsoft.com/office/drawing/2014/main" id="{E711BE61-F839-A9C6-20F2-AD1580E77C9F}"/>
              </a:ext>
            </a:extLst>
          </p:cNvPr>
          <p:cNvSpPr txBox="1"/>
          <p:nvPr/>
        </p:nvSpPr>
        <p:spPr>
          <a:xfrm>
            <a:off x="190970" y="1529706"/>
            <a:ext cx="1514143" cy="461665"/>
          </a:xfrm>
          <a:prstGeom prst="rect">
            <a:avLst/>
          </a:prstGeom>
          <a:noFill/>
        </p:spPr>
        <p:txBody>
          <a:bodyPr wrap="square" rtlCol="0" anchor="ctr">
            <a:spAutoFit/>
          </a:bodyPr>
          <a:lstStyle/>
          <a:p>
            <a:pPr algn="ctr"/>
            <a:r>
              <a:rPr lang="en-US" sz="1200" b="1" spc="-15" dirty="0">
                <a:solidFill>
                  <a:srgbClr val="009BA6"/>
                </a:solidFill>
                <a:latin typeface="Poppins" panose="00000500000000000000" pitchFamily="2" charset="0"/>
                <a:cs typeface="Poppins" panose="00000500000000000000" pitchFamily="2" charset="0"/>
              </a:rPr>
              <a:t>HEALTH OUTCOMES</a:t>
            </a:r>
          </a:p>
        </p:txBody>
      </p:sp>
      <p:sp>
        <p:nvSpPr>
          <p:cNvPr id="49" name="TextBox 48">
            <a:extLst>
              <a:ext uri="{FF2B5EF4-FFF2-40B4-BE49-F238E27FC236}">
                <a16:creationId xmlns:a16="http://schemas.microsoft.com/office/drawing/2014/main" id="{16D07365-8156-558B-3F32-3E3D1EC70003}"/>
              </a:ext>
            </a:extLst>
          </p:cNvPr>
          <p:cNvSpPr txBox="1"/>
          <p:nvPr/>
        </p:nvSpPr>
        <p:spPr>
          <a:xfrm>
            <a:off x="190970" y="2552917"/>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Chronic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Infectious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Injury and violence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Maternal  &amp; child</a:t>
            </a:r>
          </a:p>
        </p:txBody>
      </p:sp>
      <p:sp>
        <p:nvSpPr>
          <p:cNvPr id="57" name="TextBox 56">
            <a:extLst>
              <a:ext uri="{FF2B5EF4-FFF2-40B4-BE49-F238E27FC236}">
                <a16:creationId xmlns:a16="http://schemas.microsoft.com/office/drawing/2014/main" id="{4B69619B-A679-B99C-5255-C07F5D99A829}"/>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ATLAS INDICATOR SUB-CATEGORIES</a:t>
            </a:r>
          </a:p>
        </p:txBody>
      </p:sp>
      <p:sp>
        <p:nvSpPr>
          <p:cNvPr id="58" name="TextBox 57">
            <a:extLst>
              <a:ext uri="{FF2B5EF4-FFF2-40B4-BE49-F238E27FC236}">
                <a16:creationId xmlns:a16="http://schemas.microsoft.com/office/drawing/2014/main" id="{4AF9AC09-8877-16E8-25A2-F3E067DC69EE}"/>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six primary categories will be further broken down into several subcategories.</a:t>
            </a:r>
          </a:p>
        </p:txBody>
      </p:sp>
    </p:spTree>
    <p:extLst>
      <p:ext uri="{BB962C8B-B14F-4D97-AF65-F5344CB8AC3E}">
        <p14:creationId xmlns:p14="http://schemas.microsoft.com/office/powerpoint/2010/main" val="1696507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21">
            <a:extLst>
              <a:ext uri="{FF2B5EF4-FFF2-40B4-BE49-F238E27FC236}">
                <a16:creationId xmlns:a16="http://schemas.microsoft.com/office/drawing/2014/main" id="{E9C48C5F-A1D3-AF4D-9C98-556523F6FEF2}"/>
              </a:ext>
            </a:extLst>
          </p:cNvPr>
          <p:cNvSpPr>
            <a:spLocks noChangeArrowheads="1"/>
          </p:cNvSpPr>
          <p:nvPr/>
        </p:nvSpPr>
        <p:spPr bwMode="auto">
          <a:xfrm>
            <a:off x="1201879"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1"/>
          </a:solidFill>
          <a:ln>
            <a:noFill/>
          </a:ln>
          <a:effectLst/>
        </p:spPr>
        <p:txBody>
          <a:bodyPr wrap="none" anchor="ctr"/>
          <a:lstStyle/>
          <a:p>
            <a:endParaRPr lang="en-US" sz="3265"/>
          </a:p>
        </p:txBody>
      </p:sp>
      <p:sp>
        <p:nvSpPr>
          <p:cNvPr id="32" name="Subtitle 2">
            <a:extLst>
              <a:ext uri="{FF2B5EF4-FFF2-40B4-BE49-F238E27FC236}">
                <a16:creationId xmlns:a16="http://schemas.microsoft.com/office/drawing/2014/main" id="{E2F8D954-7C0A-5247-90EB-FA6B0B7AED52}"/>
              </a:ext>
            </a:extLst>
          </p:cNvPr>
          <p:cNvSpPr txBox="1">
            <a:spLocks/>
          </p:cNvSpPr>
          <p:nvPr/>
        </p:nvSpPr>
        <p:spPr>
          <a:xfrm>
            <a:off x="743393" y="3867582"/>
            <a:ext cx="1995962" cy="140621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Select indicators from CCDPH’s latest Community Health Status Assessment; Social Vulnerability; Communicable disease prevalence; Opioid deaths</a:t>
            </a:r>
          </a:p>
        </p:txBody>
      </p:sp>
      <p:sp>
        <p:nvSpPr>
          <p:cNvPr id="33" name="TextBox 32">
            <a:extLst>
              <a:ext uri="{FF2B5EF4-FFF2-40B4-BE49-F238E27FC236}">
                <a16:creationId xmlns:a16="http://schemas.microsoft.com/office/drawing/2014/main" id="{302A63B9-AEDD-A449-8D5A-09941B96C442}"/>
              </a:ext>
            </a:extLst>
          </p:cNvPr>
          <p:cNvSpPr txBox="1"/>
          <p:nvPr/>
        </p:nvSpPr>
        <p:spPr>
          <a:xfrm>
            <a:off x="1080780" y="3530450"/>
            <a:ext cx="1321196" cy="338554"/>
          </a:xfrm>
          <a:prstGeom prst="rect">
            <a:avLst/>
          </a:prstGeom>
          <a:noFill/>
        </p:spPr>
        <p:txBody>
          <a:bodyPr wrap="none" rtlCol="0" anchor="b" anchorCtr="0">
            <a:spAutoFit/>
          </a:bodyPr>
          <a:lstStyle/>
          <a:p>
            <a:pPr algn="ctr"/>
            <a:r>
              <a:rPr lang="en-US" sz="1600" b="1" dirty="0">
                <a:solidFill>
                  <a:schemeClr val="tx2"/>
                </a:solidFill>
                <a:latin typeface="Poppins" pitchFamily="2" charset="77"/>
                <a:ea typeface="League Spartan" charset="0"/>
                <a:cs typeface="Poppins" pitchFamily="2" charset="77"/>
              </a:rPr>
              <a:t>PHASE ONE</a:t>
            </a:r>
          </a:p>
        </p:txBody>
      </p:sp>
      <p:sp>
        <p:nvSpPr>
          <p:cNvPr id="44" name="TextBox 43">
            <a:extLst>
              <a:ext uri="{FF2B5EF4-FFF2-40B4-BE49-F238E27FC236}">
                <a16:creationId xmlns:a16="http://schemas.microsoft.com/office/drawing/2014/main" id="{756301EF-8DC9-5741-A083-2956C84511C9}"/>
              </a:ext>
            </a:extLst>
          </p:cNvPr>
          <p:cNvSpPr txBox="1"/>
          <p:nvPr/>
        </p:nvSpPr>
        <p:spPr>
          <a:xfrm>
            <a:off x="1451872" y="2232484"/>
            <a:ext cx="579006" cy="553998"/>
          </a:xfrm>
          <a:prstGeom prst="rect">
            <a:avLst/>
          </a:prstGeom>
          <a:noFill/>
        </p:spPr>
        <p:txBody>
          <a:bodyPr wrap="none" rtlCol="0" anchor="ctr">
            <a:spAutoFit/>
          </a:bodyPr>
          <a:lstStyle/>
          <a:p>
            <a:pPr algn="ctr"/>
            <a:r>
              <a:rPr lang="en-US" sz="3000" b="1">
                <a:solidFill>
                  <a:schemeClr val="accent1"/>
                </a:solidFill>
                <a:latin typeface="Poppins" pitchFamily="2" charset="77"/>
                <a:cs typeface="Poppins" pitchFamily="2" charset="77"/>
              </a:rPr>
              <a:t>01</a:t>
            </a:r>
          </a:p>
        </p:txBody>
      </p:sp>
      <p:grpSp>
        <p:nvGrpSpPr>
          <p:cNvPr id="2" name="Group 1">
            <a:extLst>
              <a:ext uri="{FF2B5EF4-FFF2-40B4-BE49-F238E27FC236}">
                <a16:creationId xmlns:a16="http://schemas.microsoft.com/office/drawing/2014/main" id="{233F0338-1D9B-A9C3-9E78-E4679505E050}"/>
              </a:ext>
            </a:extLst>
          </p:cNvPr>
          <p:cNvGrpSpPr/>
          <p:nvPr/>
        </p:nvGrpSpPr>
        <p:grpSpPr>
          <a:xfrm>
            <a:off x="2275427" y="1969736"/>
            <a:ext cx="3367257" cy="3073232"/>
            <a:chOff x="2275427" y="1969736"/>
            <a:chExt cx="3367257" cy="3073232"/>
          </a:xfrm>
        </p:grpSpPr>
        <p:sp>
          <p:nvSpPr>
            <p:cNvPr id="10" name="Freeform 10">
              <a:extLst>
                <a:ext uri="{FF2B5EF4-FFF2-40B4-BE49-F238E27FC236}">
                  <a16:creationId xmlns:a16="http://schemas.microsoft.com/office/drawing/2014/main" id="{F9ED0BDB-103A-A64F-843F-2205AC3BDAD2}"/>
                </a:ext>
              </a:extLst>
            </p:cNvPr>
            <p:cNvSpPr>
              <a:spLocks noChangeArrowheads="1"/>
            </p:cNvSpPr>
            <p:nvPr/>
          </p:nvSpPr>
          <p:spPr bwMode="auto">
            <a:xfrm>
              <a:off x="2925218"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7" name="Freeform 241">
              <a:extLst>
                <a:ext uri="{FF2B5EF4-FFF2-40B4-BE49-F238E27FC236}">
                  <a16:creationId xmlns:a16="http://schemas.microsoft.com/office/drawing/2014/main" id="{76F76FE7-4629-D746-BE73-24DA0D86150D}"/>
                </a:ext>
              </a:extLst>
            </p:cNvPr>
            <p:cNvSpPr>
              <a:spLocks noChangeArrowheads="1"/>
            </p:cNvSpPr>
            <p:nvPr/>
          </p:nvSpPr>
          <p:spPr bwMode="auto">
            <a:xfrm>
              <a:off x="2275427" y="2497121"/>
              <a:ext cx="1828800" cy="32962"/>
            </a:xfrm>
            <a:custGeom>
              <a:avLst/>
              <a:gdLst>
                <a:gd name="T0" fmla="*/ 0 w 4384"/>
                <a:gd name="T1" fmla="*/ 50 h 51"/>
                <a:gd name="T2" fmla="*/ 4383 w 4384"/>
                <a:gd name="T3" fmla="*/ 50 h 51"/>
                <a:gd name="T4" fmla="*/ 4383 w 4384"/>
                <a:gd name="T5" fmla="*/ 0 h 51"/>
                <a:gd name="T6" fmla="*/ 0 w 4384"/>
                <a:gd name="T7" fmla="*/ 0 h 51"/>
                <a:gd name="T8" fmla="*/ 0 w 4384"/>
                <a:gd name="T9" fmla="*/ 50 h 51"/>
              </a:gdLst>
              <a:ahLst/>
              <a:cxnLst>
                <a:cxn ang="0">
                  <a:pos x="T0" y="T1"/>
                </a:cxn>
                <a:cxn ang="0">
                  <a:pos x="T2" y="T3"/>
                </a:cxn>
                <a:cxn ang="0">
                  <a:pos x="T4" y="T5"/>
                </a:cxn>
                <a:cxn ang="0">
                  <a:pos x="T6" y="T7"/>
                </a:cxn>
                <a:cxn ang="0">
                  <a:pos x="T8" y="T9"/>
                </a:cxn>
              </a:cxnLst>
              <a:rect l="0" t="0" r="r" b="b"/>
              <a:pathLst>
                <a:path w="4384" h="51">
                  <a:moveTo>
                    <a:pt x="0" y="50"/>
                  </a:moveTo>
                  <a:lnTo>
                    <a:pt x="4383" y="50"/>
                  </a:lnTo>
                  <a:lnTo>
                    <a:pt x="4383" y="0"/>
                  </a:lnTo>
                  <a:lnTo>
                    <a:pt x="0" y="0"/>
                  </a:lnTo>
                  <a:lnTo>
                    <a:pt x="0" y="50"/>
                  </a:lnTo>
                </a:path>
              </a:pathLst>
            </a:custGeom>
            <a:gradFill>
              <a:gsLst>
                <a:gs pos="0">
                  <a:schemeClr val="accent1"/>
                </a:gs>
                <a:gs pos="100000">
                  <a:srgbClr val="F58573"/>
                </a:gs>
              </a:gsLst>
              <a:lin ang="0" scaled="0"/>
            </a:gradFill>
            <a:ln>
              <a:noFill/>
            </a:ln>
            <a:effectLst/>
          </p:spPr>
          <p:txBody>
            <a:bodyPr wrap="none" anchor="ctr"/>
            <a:lstStyle/>
            <a:p>
              <a:endParaRPr lang="en-US" sz="3265"/>
            </a:p>
          </p:txBody>
        </p:sp>
        <p:sp>
          <p:nvSpPr>
            <p:cNvPr id="23" name="Freeform 228">
              <a:extLst>
                <a:ext uri="{FF2B5EF4-FFF2-40B4-BE49-F238E27FC236}">
                  <a16:creationId xmlns:a16="http://schemas.microsoft.com/office/drawing/2014/main" id="{3C9F0BE0-7B22-1847-9CD0-A55B047827F8}"/>
                </a:ext>
              </a:extLst>
            </p:cNvPr>
            <p:cNvSpPr>
              <a:spLocks noChangeArrowheads="1"/>
            </p:cNvSpPr>
            <p:nvPr/>
          </p:nvSpPr>
          <p:spPr bwMode="auto">
            <a:xfrm>
              <a:off x="4105207" y="1969736"/>
              <a:ext cx="1078992" cy="1079495"/>
            </a:xfrm>
            <a:custGeom>
              <a:avLst/>
              <a:gdLst>
                <a:gd name="T0" fmla="*/ 866 w 1733"/>
                <a:gd name="T1" fmla="*/ 51 h 1733"/>
                <a:gd name="T2" fmla="*/ 866 w 1733"/>
                <a:gd name="T3" fmla="*/ 51 h 1733"/>
                <a:gd name="T4" fmla="*/ 51 w 1733"/>
                <a:gd name="T5" fmla="*/ 865 h 1733"/>
                <a:gd name="T6" fmla="*/ 51 w 1733"/>
                <a:gd name="T7" fmla="*/ 865 h 1733"/>
                <a:gd name="T8" fmla="*/ 866 w 1733"/>
                <a:gd name="T9" fmla="*/ 1681 h 1733"/>
                <a:gd name="T10" fmla="*/ 866 w 1733"/>
                <a:gd name="T11" fmla="*/ 1681 h 1733"/>
                <a:gd name="T12" fmla="*/ 1680 w 1733"/>
                <a:gd name="T13" fmla="*/ 865 h 1733"/>
                <a:gd name="T14" fmla="*/ 1680 w 1733"/>
                <a:gd name="T15" fmla="*/ 865 h 1733"/>
                <a:gd name="T16" fmla="*/ 866 w 1733"/>
                <a:gd name="T17" fmla="*/ 51 h 1733"/>
                <a:gd name="T18" fmla="*/ 866 w 1733"/>
                <a:gd name="T19" fmla="*/ 1732 h 1733"/>
                <a:gd name="T20" fmla="*/ 866 w 1733"/>
                <a:gd name="T21" fmla="*/ 1732 h 1733"/>
                <a:gd name="T22" fmla="*/ 0 w 1733"/>
                <a:gd name="T23" fmla="*/ 865 h 1733"/>
                <a:gd name="T24" fmla="*/ 0 w 1733"/>
                <a:gd name="T25" fmla="*/ 865 h 1733"/>
                <a:gd name="T26" fmla="*/ 866 w 1733"/>
                <a:gd name="T27" fmla="*/ 0 h 1733"/>
                <a:gd name="T28" fmla="*/ 866 w 1733"/>
                <a:gd name="T29" fmla="*/ 0 h 1733"/>
                <a:gd name="T30" fmla="*/ 1732 w 1733"/>
                <a:gd name="T31" fmla="*/ 865 h 1733"/>
                <a:gd name="T32" fmla="*/ 1732 w 1733"/>
                <a:gd name="T33" fmla="*/ 865 h 1733"/>
                <a:gd name="T34" fmla="*/ 866 w 1733"/>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3" h="1733">
                  <a:moveTo>
                    <a:pt x="866" y="51"/>
                  </a:moveTo>
                  <a:lnTo>
                    <a:pt x="866" y="51"/>
                  </a:lnTo>
                  <a:cubicBezTo>
                    <a:pt x="417" y="51"/>
                    <a:pt x="51" y="415"/>
                    <a:pt x="51" y="865"/>
                  </a:cubicBezTo>
                  <a:lnTo>
                    <a:pt x="51" y="865"/>
                  </a:lnTo>
                  <a:cubicBezTo>
                    <a:pt x="51" y="1315"/>
                    <a:pt x="417" y="1681"/>
                    <a:pt x="866" y="1681"/>
                  </a:cubicBezTo>
                  <a:lnTo>
                    <a:pt x="866" y="1681"/>
                  </a:lnTo>
                  <a:cubicBezTo>
                    <a:pt x="1314" y="1681"/>
                    <a:pt x="1680" y="1315"/>
                    <a:pt x="1680" y="865"/>
                  </a:cubicBezTo>
                  <a:lnTo>
                    <a:pt x="1680" y="865"/>
                  </a:lnTo>
                  <a:cubicBezTo>
                    <a:pt x="1680" y="415"/>
                    <a:pt x="1314" y="51"/>
                    <a:pt x="866" y="51"/>
                  </a:cubicBezTo>
                  <a:close/>
                  <a:moveTo>
                    <a:pt x="866" y="1732"/>
                  </a:moveTo>
                  <a:lnTo>
                    <a:pt x="866" y="1732"/>
                  </a:lnTo>
                  <a:cubicBezTo>
                    <a:pt x="389" y="1732"/>
                    <a:pt x="0" y="1343"/>
                    <a:pt x="0" y="865"/>
                  </a:cubicBezTo>
                  <a:lnTo>
                    <a:pt x="0" y="865"/>
                  </a:lnTo>
                  <a:cubicBezTo>
                    <a:pt x="0" y="387"/>
                    <a:pt x="389" y="0"/>
                    <a:pt x="866" y="0"/>
                  </a:cubicBezTo>
                  <a:lnTo>
                    <a:pt x="866" y="0"/>
                  </a:lnTo>
                  <a:cubicBezTo>
                    <a:pt x="1343" y="0"/>
                    <a:pt x="1732" y="387"/>
                    <a:pt x="1732" y="865"/>
                  </a:cubicBezTo>
                  <a:lnTo>
                    <a:pt x="1732" y="865"/>
                  </a:lnTo>
                  <a:cubicBezTo>
                    <a:pt x="1732" y="1343"/>
                    <a:pt x="1343" y="1732"/>
                    <a:pt x="866" y="1732"/>
                  </a:cubicBezTo>
                  <a:close/>
                </a:path>
              </a:pathLst>
            </a:custGeom>
            <a:solidFill>
              <a:schemeClr val="accent4"/>
            </a:solidFill>
            <a:ln>
              <a:noFill/>
            </a:ln>
            <a:effectLst/>
          </p:spPr>
          <p:txBody>
            <a:bodyPr wrap="none" anchor="ctr"/>
            <a:lstStyle/>
            <a:p>
              <a:endParaRPr lang="en-US" sz="3265"/>
            </a:p>
          </p:txBody>
        </p:sp>
        <p:sp>
          <p:nvSpPr>
            <p:cNvPr id="36" name="Subtitle 2">
              <a:extLst>
                <a:ext uri="{FF2B5EF4-FFF2-40B4-BE49-F238E27FC236}">
                  <a16:creationId xmlns:a16="http://schemas.microsoft.com/office/drawing/2014/main" id="{4E29795B-01E2-774D-9250-0153A50B6BA3}"/>
                </a:ext>
              </a:extLst>
            </p:cNvPr>
            <p:cNvSpPr txBox="1">
              <a:spLocks/>
            </p:cNvSpPr>
            <p:nvPr/>
          </p:nvSpPr>
          <p:spPr>
            <a:xfrm>
              <a:off x="3646722" y="3867582"/>
              <a:ext cx="1995962" cy="1175386"/>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2013 to 2020 birth and death rates; 2020 Youth Risk Behavioral Survey data; Environmental justice screening data</a:t>
              </a:r>
            </a:p>
          </p:txBody>
        </p:sp>
        <p:sp>
          <p:nvSpPr>
            <p:cNvPr id="37" name="TextBox 36">
              <a:extLst>
                <a:ext uri="{FF2B5EF4-FFF2-40B4-BE49-F238E27FC236}">
                  <a16:creationId xmlns:a16="http://schemas.microsoft.com/office/drawing/2014/main" id="{DAB00BC1-EDB8-F340-9936-ECAC5645B99B}"/>
                </a:ext>
              </a:extLst>
            </p:cNvPr>
            <p:cNvSpPr txBox="1"/>
            <p:nvPr/>
          </p:nvSpPr>
          <p:spPr>
            <a:xfrm>
              <a:off x="3947235" y="3530450"/>
              <a:ext cx="1394934" cy="338554"/>
            </a:xfrm>
            <a:prstGeom prst="rect">
              <a:avLst/>
            </a:prstGeom>
            <a:noFill/>
          </p:spPr>
          <p:txBody>
            <a:bodyPr wrap="none" rtlCol="0" anchor="b" anchorCtr="0">
              <a:spAutoFit/>
            </a:bodyPr>
            <a:lstStyle/>
            <a:p>
              <a:pPr algn="ctr"/>
              <a:r>
                <a:rPr lang="en-US" sz="1600" b="1" dirty="0">
                  <a:solidFill>
                    <a:schemeClr val="tx2"/>
                  </a:solidFill>
                  <a:latin typeface="Poppins" pitchFamily="2" charset="77"/>
                  <a:ea typeface="League Spartan" charset="0"/>
                  <a:cs typeface="Poppins" pitchFamily="2" charset="77"/>
                </a:rPr>
                <a:t>PHASE TWO</a:t>
              </a:r>
            </a:p>
          </p:txBody>
        </p:sp>
        <p:sp>
          <p:nvSpPr>
            <p:cNvPr id="45" name="TextBox 44">
              <a:extLst>
                <a:ext uri="{FF2B5EF4-FFF2-40B4-BE49-F238E27FC236}">
                  <a16:creationId xmlns:a16="http://schemas.microsoft.com/office/drawing/2014/main" id="{DDE5608F-7860-2C41-A1A2-589BB4141C1C}"/>
                </a:ext>
              </a:extLst>
            </p:cNvPr>
            <p:cNvSpPr txBox="1"/>
            <p:nvPr/>
          </p:nvSpPr>
          <p:spPr>
            <a:xfrm>
              <a:off x="4317531" y="2232484"/>
              <a:ext cx="654346" cy="553998"/>
            </a:xfrm>
            <a:prstGeom prst="rect">
              <a:avLst/>
            </a:prstGeom>
            <a:noFill/>
          </p:spPr>
          <p:txBody>
            <a:bodyPr wrap="none" rtlCol="0" anchor="ctr">
              <a:spAutoFit/>
            </a:bodyPr>
            <a:lstStyle>
              <a:defPPr>
                <a:defRPr lang="en-US"/>
              </a:defPPr>
              <a:lvl1pPr algn="ctr">
                <a:defRPr sz="3000" b="1">
                  <a:solidFill>
                    <a:schemeClr val="accent4"/>
                  </a:solidFill>
                  <a:latin typeface="Poppins" pitchFamily="2" charset="77"/>
                  <a:cs typeface="Poppins" pitchFamily="2" charset="77"/>
                </a:defRPr>
              </a:lvl1pPr>
            </a:lstStyle>
            <a:p>
              <a:r>
                <a:rPr lang="en-US"/>
                <a:t>02</a:t>
              </a:r>
            </a:p>
          </p:txBody>
        </p:sp>
      </p:grpSp>
      <p:grpSp>
        <p:nvGrpSpPr>
          <p:cNvPr id="4" name="Group 3">
            <a:extLst>
              <a:ext uri="{FF2B5EF4-FFF2-40B4-BE49-F238E27FC236}">
                <a16:creationId xmlns:a16="http://schemas.microsoft.com/office/drawing/2014/main" id="{6ACC7483-67C6-330D-220B-5BDB5B958CEC}"/>
              </a:ext>
            </a:extLst>
          </p:cNvPr>
          <p:cNvGrpSpPr/>
          <p:nvPr/>
        </p:nvGrpSpPr>
        <p:grpSpPr>
          <a:xfrm>
            <a:off x="5183231" y="1969736"/>
            <a:ext cx="3362782" cy="2611568"/>
            <a:chOff x="5183231" y="1969736"/>
            <a:chExt cx="3362782" cy="2611568"/>
          </a:xfrm>
        </p:grpSpPr>
        <p:sp>
          <p:nvSpPr>
            <p:cNvPr id="24" name="Freeform 235">
              <a:extLst>
                <a:ext uri="{FF2B5EF4-FFF2-40B4-BE49-F238E27FC236}">
                  <a16:creationId xmlns:a16="http://schemas.microsoft.com/office/drawing/2014/main" id="{27DDC8FE-2786-E94B-B072-98E92449A12A}"/>
                </a:ext>
              </a:extLst>
            </p:cNvPr>
            <p:cNvSpPr>
              <a:spLocks noChangeArrowheads="1"/>
            </p:cNvSpPr>
            <p:nvPr/>
          </p:nvSpPr>
          <p:spPr bwMode="auto">
            <a:xfrm>
              <a:off x="7008536"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3"/>
            </a:solidFill>
            <a:ln>
              <a:noFill/>
            </a:ln>
            <a:effectLst/>
          </p:spPr>
          <p:txBody>
            <a:bodyPr wrap="none" anchor="ctr"/>
            <a:lstStyle/>
            <a:p>
              <a:endParaRPr lang="en-US" sz="3265"/>
            </a:p>
          </p:txBody>
        </p:sp>
        <p:grpSp>
          <p:nvGrpSpPr>
            <p:cNvPr id="3" name="Group 2">
              <a:extLst>
                <a:ext uri="{FF2B5EF4-FFF2-40B4-BE49-F238E27FC236}">
                  <a16:creationId xmlns:a16="http://schemas.microsoft.com/office/drawing/2014/main" id="{39FBF3F9-16ED-EFC3-B7A4-683B1C88BD9B}"/>
                </a:ext>
              </a:extLst>
            </p:cNvPr>
            <p:cNvGrpSpPr/>
            <p:nvPr/>
          </p:nvGrpSpPr>
          <p:grpSpPr>
            <a:xfrm>
              <a:off x="5183231" y="2232484"/>
              <a:ext cx="3362782" cy="2348820"/>
              <a:chOff x="5183231" y="2232484"/>
              <a:chExt cx="3362782" cy="2348820"/>
            </a:xfrm>
          </p:grpSpPr>
          <p:sp>
            <p:nvSpPr>
              <p:cNvPr id="8" name="Freeform 242">
                <a:extLst>
                  <a:ext uri="{FF2B5EF4-FFF2-40B4-BE49-F238E27FC236}">
                    <a16:creationId xmlns:a16="http://schemas.microsoft.com/office/drawing/2014/main" id="{DED7E158-29E8-CE41-8B3C-82965AAC2373}"/>
                  </a:ext>
                </a:extLst>
              </p:cNvPr>
              <p:cNvSpPr>
                <a:spLocks noChangeArrowheads="1"/>
              </p:cNvSpPr>
              <p:nvPr/>
            </p:nvSpPr>
            <p:spPr bwMode="auto">
              <a:xfrm>
                <a:off x="5183231"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rgbClr val="F58573"/>
                  </a:gs>
                  <a:gs pos="100000">
                    <a:schemeClr val="accent3"/>
                  </a:gs>
                </a:gsLst>
                <a:lin ang="0" scaled="0"/>
              </a:gradFill>
              <a:ln>
                <a:noFill/>
              </a:ln>
              <a:effectLst/>
            </p:spPr>
            <p:txBody>
              <a:bodyPr wrap="none" anchor="ctr"/>
              <a:lstStyle/>
              <a:p>
                <a:endParaRPr lang="en-US" sz="3265"/>
              </a:p>
            </p:txBody>
          </p:sp>
          <p:sp>
            <p:nvSpPr>
              <p:cNvPr id="30" name="Freeform 10">
                <a:extLst>
                  <a:ext uri="{FF2B5EF4-FFF2-40B4-BE49-F238E27FC236}">
                    <a16:creationId xmlns:a16="http://schemas.microsoft.com/office/drawing/2014/main" id="{1CD3E640-F7D8-184D-9FBB-C46A83BE1A88}"/>
                  </a:ext>
                </a:extLst>
              </p:cNvPr>
              <p:cNvSpPr>
                <a:spLocks noChangeArrowheads="1"/>
              </p:cNvSpPr>
              <p:nvPr/>
            </p:nvSpPr>
            <p:spPr bwMode="auto">
              <a:xfrm>
                <a:off x="5828180"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39" name="Subtitle 2">
                <a:extLst>
                  <a:ext uri="{FF2B5EF4-FFF2-40B4-BE49-F238E27FC236}">
                    <a16:creationId xmlns:a16="http://schemas.microsoft.com/office/drawing/2014/main" id="{36ED2F0D-9E3F-9C4D-AA90-5525FA2E1EF9}"/>
                  </a:ext>
                </a:extLst>
              </p:cNvPr>
              <p:cNvSpPr txBox="1">
                <a:spLocks/>
              </p:cNvSpPr>
              <p:nvPr/>
            </p:nvSpPr>
            <p:spPr>
              <a:xfrm>
                <a:off x="6550051" y="3867582"/>
                <a:ext cx="1995962" cy="713722"/>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2018 to 2020 hospitalization inpatient and outpatient data</a:t>
                </a:r>
              </a:p>
            </p:txBody>
          </p:sp>
          <p:sp>
            <p:nvSpPr>
              <p:cNvPr id="40" name="TextBox 39">
                <a:extLst>
                  <a:ext uri="{FF2B5EF4-FFF2-40B4-BE49-F238E27FC236}">
                    <a16:creationId xmlns:a16="http://schemas.microsoft.com/office/drawing/2014/main" id="{6AB2E198-0875-4249-BF2F-7AFF6031C357}"/>
                  </a:ext>
                </a:extLst>
              </p:cNvPr>
              <p:cNvSpPr txBox="1"/>
              <p:nvPr/>
            </p:nvSpPr>
            <p:spPr>
              <a:xfrm>
                <a:off x="6787248" y="3530450"/>
                <a:ext cx="1521570" cy="338554"/>
              </a:xfrm>
              <a:prstGeom prst="rect">
                <a:avLst/>
              </a:prstGeom>
              <a:noFill/>
            </p:spPr>
            <p:txBody>
              <a:bodyPr wrap="none" rtlCol="0" anchor="b" anchorCtr="0">
                <a:spAutoFit/>
              </a:bodyPr>
              <a:lstStyle/>
              <a:p>
                <a:pPr algn="ctr"/>
                <a:r>
                  <a:rPr lang="en-US" sz="1600" b="1" dirty="0">
                    <a:solidFill>
                      <a:schemeClr val="tx2"/>
                    </a:solidFill>
                    <a:latin typeface="Poppins" pitchFamily="2" charset="77"/>
                    <a:ea typeface="League Spartan" charset="0"/>
                    <a:cs typeface="Poppins" pitchFamily="2" charset="77"/>
                  </a:rPr>
                  <a:t>PHASE THREE</a:t>
                </a:r>
              </a:p>
            </p:txBody>
          </p:sp>
          <p:sp>
            <p:nvSpPr>
              <p:cNvPr id="46" name="TextBox 45">
                <a:extLst>
                  <a:ext uri="{FF2B5EF4-FFF2-40B4-BE49-F238E27FC236}">
                    <a16:creationId xmlns:a16="http://schemas.microsoft.com/office/drawing/2014/main" id="{65E5520B-1954-6B40-B1F8-A6C02DDCDBE3}"/>
                  </a:ext>
                </a:extLst>
              </p:cNvPr>
              <p:cNvSpPr txBox="1"/>
              <p:nvPr/>
            </p:nvSpPr>
            <p:spPr>
              <a:xfrm>
                <a:off x="7214448" y="2232484"/>
                <a:ext cx="667170" cy="553998"/>
              </a:xfrm>
              <a:prstGeom prst="rect">
                <a:avLst/>
              </a:prstGeom>
              <a:noFill/>
            </p:spPr>
            <p:txBody>
              <a:bodyPr wrap="none" rtlCol="0" anchor="ctr">
                <a:spAutoFit/>
              </a:bodyPr>
              <a:lstStyle/>
              <a:p>
                <a:pPr algn="ctr"/>
                <a:r>
                  <a:rPr lang="en-US" sz="3000" b="1">
                    <a:solidFill>
                      <a:schemeClr val="accent3"/>
                    </a:solidFill>
                    <a:latin typeface="Poppins" pitchFamily="2" charset="77"/>
                    <a:cs typeface="Poppins" pitchFamily="2" charset="77"/>
                  </a:rPr>
                  <a:t>03</a:t>
                </a:r>
              </a:p>
            </p:txBody>
          </p:sp>
        </p:grpSp>
      </p:grpSp>
      <p:grpSp>
        <p:nvGrpSpPr>
          <p:cNvPr id="5" name="Group 4">
            <a:extLst>
              <a:ext uri="{FF2B5EF4-FFF2-40B4-BE49-F238E27FC236}">
                <a16:creationId xmlns:a16="http://schemas.microsoft.com/office/drawing/2014/main" id="{605A8AB5-71C4-21C6-73EE-ADC4A190CB1F}"/>
              </a:ext>
            </a:extLst>
          </p:cNvPr>
          <p:cNvGrpSpPr/>
          <p:nvPr/>
        </p:nvGrpSpPr>
        <p:grpSpPr>
          <a:xfrm>
            <a:off x="8083064" y="1969736"/>
            <a:ext cx="3366278" cy="2842400"/>
            <a:chOff x="8083064" y="1969736"/>
            <a:chExt cx="3366278" cy="2842400"/>
          </a:xfrm>
        </p:grpSpPr>
        <p:sp>
          <p:nvSpPr>
            <p:cNvPr id="9" name="Freeform 9">
              <a:extLst>
                <a:ext uri="{FF2B5EF4-FFF2-40B4-BE49-F238E27FC236}">
                  <a16:creationId xmlns:a16="http://schemas.microsoft.com/office/drawing/2014/main" id="{1E6B62ED-E62F-AC40-99E4-C5A79B594837}"/>
                </a:ext>
              </a:extLst>
            </p:cNvPr>
            <p:cNvSpPr>
              <a:spLocks noChangeArrowheads="1"/>
            </p:cNvSpPr>
            <p:nvPr/>
          </p:nvSpPr>
          <p:spPr bwMode="auto">
            <a:xfrm>
              <a:off x="8731877"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4 w 862"/>
                <a:gd name="T9" fmla="*/ 89 h 534"/>
                <a:gd name="T10" fmla="*/ 424 w 862"/>
                <a:gd name="T11" fmla="*/ 89 h 534"/>
                <a:gd name="T12" fmla="*/ 463 w 862"/>
                <a:gd name="T13" fmla="*/ 50 h 534"/>
                <a:gd name="T14" fmla="*/ 463 w 862"/>
                <a:gd name="T15" fmla="*/ 50 h 534"/>
                <a:gd name="T16" fmla="*/ 524 w 862"/>
                <a:gd name="T17" fmla="*/ 17 h 534"/>
                <a:gd name="T18" fmla="*/ 838 w 862"/>
                <a:gd name="T19" fmla="*/ 232 h 534"/>
                <a:gd name="T20" fmla="*/ 838 w 862"/>
                <a:gd name="T21" fmla="*/ 232 h 534"/>
                <a:gd name="T22" fmla="*/ 838 w 862"/>
                <a:gd name="T23" fmla="*/ 300 h 534"/>
                <a:gd name="T24" fmla="*/ 524 w 862"/>
                <a:gd name="T25" fmla="*/ 515 h 534"/>
                <a:gd name="T26" fmla="*/ 524 w 862"/>
                <a:gd name="T27" fmla="*/ 515 h 534"/>
                <a:gd name="T28" fmla="*/ 463 w 862"/>
                <a:gd name="T29" fmla="*/ 483 h 534"/>
                <a:gd name="T30" fmla="*/ 463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9" y="89"/>
                    <a:pt x="41" y="89"/>
                  </a:cubicBezTo>
                  <a:lnTo>
                    <a:pt x="424" y="89"/>
                  </a:lnTo>
                  <a:lnTo>
                    <a:pt x="424" y="89"/>
                  </a:lnTo>
                  <a:cubicBezTo>
                    <a:pt x="445" y="89"/>
                    <a:pt x="463" y="72"/>
                    <a:pt x="463" y="50"/>
                  </a:cubicBezTo>
                  <a:lnTo>
                    <a:pt x="463" y="50"/>
                  </a:lnTo>
                  <a:cubicBezTo>
                    <a:pt x="463" y="19"/>
                    <a:pt x="498" y="0"/>
                    <a:pt x="524" y="17"/>
                  </a:cubicBezTo>
                  <a:lnTo>
                    <a:pt x="838" y="232"/>
                  </a:lnTo>
                  <a:lnTo>
                    <a:pt x="838" y="232"/>
                  </a:lnTo>
                  <a:cubicBezTo>
                    <a:pt x="861" y="249"/>
                    <a:pt x="861" y="284"/>
                    <a:pt x="838" y="300"/>
                  </a:cubicBezTo>
                  <a:lnTo>
                    <a:pt x="524" y="515"/>
                  </a:lnTo>
                  <a:lnTo>
                    <a:pt x="524" y="515"/>
                  </a:lnTo>
                  <a:cubicBezTo>
                    <a:pt x="498" y="533"/>
                    <a:pt x="463" y="514"/>
                    <a:pt x="463" y="483"/>
                  </a:cubicBezTo>
                  <a:lnTo>
                    <a:pt x="463" y="483"/>
                  </a:lnTo>
                  <a:cubicBezTo>
                    <a:pt x="463" y="461"/>
                    <a:pt x="445" y="444"/>
                    <a:pt x="424" y="444"/>
                  </a:cubicBezTo>
                  <a:lnTo>
                    <a:pt x="41" y="444"/>
                  </a:lnTo>
                  <a:lnTo>
                    <a:pt x="41" y="444"/>
                  </a:lnTo>
                  <a:cubicBezTo>
                    <a:pt x="19"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27" name="Freeform 242">
              <a:extLst>
                <a:ext uri="{FF2B5EF4-FFF2-40B4-BE49-F238E27FC236}">
                  <a16:creationId xmlns:a16="http://schemas.microsoft.com/office/drawing/2014/main" id="{B4E48D49-7713-A447-9B37-1A6F4AC468D8}"/>
                </a:ext>
              </a:extLst>
            </p:cNvPr>
            <p:cNvSpPr>
              <a:spLocks noChangeArrowheads="1"/>
            </p:cNvSpPr>
            <p:nvPr/>
          </p:nvSpPr>
          <p:spPr bwMode="auto">
            <a:xfrm>
              <a:off x="8083064"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chemeClr val="accent3"/>
                </a:gs>
                <a:gs pos="100000">
                  <a:srgbClr val="EF4A23"/>
                </a:gs>
              </a:gsLst>
              <a:lin ang="0" scaled="0"/>
            </a:gradFill>
            <a:ln>
              <a:noFill/>
            </a:ln>
            <a:effectLst/>
          </p:spPr>
          <p:txBody>
            <a:bodyPr wrap="none" anchor="ctr"/>
            <a:lstStyle/>
            <a:p>
              <a:endParaRPr lang="en-US" sz="3265"/>
            </a:p>
          </p:txBody>
        </p:sp>
        <p:sp>
          <p:nvSpPr>
            <p:cNvPr id="28" name="Freeform 235">
              <a:extLst>
                <a:ext uri="{FF2B5EF4-FFF2-40B4-BE49-F238E27FC236}">
                  <a16:creationId xmlns:a16="http://schemas.microsoft.com/office/drawing/2014/main" id="{F27C32CF-EF99-B541-AA42-F88C0D93ED41}"/>
                </a:ext>
              </a:extLst>
            </p:cNvPr>
            <p:cNvSpPr>
              <a:spLocks noChangeArrowheads="1"/>
            </p:cNvSpPr>
            <p:nvPr/>
          </p:nvSpPr>
          <p:spPr bwMode="auto">
            <a:xfrm>
              <a:off x="9911865"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rgbClr val="EF4A23"/>
            </a:solidFill>
            <a:ln>
              <a:noFill/>
            </a:ln>
            <a:effectLst/>
          </p:spPr>
          <p:txBody>
            <a:bodyPr wrap="none" anchor="ctr"/>
            <a:lstStyle/>
            <a:p>
              <a:endParaRPr lang="en-US" sz="3265">
                <a:solidFill>
                  <a:srgbClr val="EF4A23"/>
                </a:solidFill>
              </a:endParaRPr>
            </a:p>
          </p:txBody>
        </p:sp>
        <p:sp>
          <p:nvSpPr>
            <p:cNvPr id="42" name="Subtitle 2">
              <a:extLst>
                <a:ext uri="{FF2B5EF4-FFF2-40B4-BE49-F238E27FC236}">
                  <a16:creationId xmlns:a16="http://schemas.microsoft.com/office/drawing/2014/main" id="{87627FBE-48B4-DB49-B7DC-8705E41D7DE4}"/>
                </a:ext>
              </a:extLst>
            </p:cNvPr>
            <p:cNvSpPr txBox="1">
              <a:spLocks/>
            </p:cNvSpPr>
            <p:nvPr/>
          </p:nvSpPr>
          <p:spPr>
            <a:xfrm>
              <a:off x="9453380" y="3867582"/>
              <a:ext cx="1995962" cy="944554"/>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2022 Suburban Cook County Health Survey data; 2022 Youth Risk Behavioral Survey data</a:t>
              </a:r>
            </a:p>
          </p:txBody>
        </p:sp>
        <p:sp>
          <p:nvSpPr>
            <p:cNvPr id="43" name="TextBox 42">
              <a:extLst>
                <a:ext uri="{FF2B5EF4-FFF2-40B4-BE49-F238E27FC236}">
                  <a16:creationId xmlns:a16="http://schemas.microsoft.com/office/drawing/2014/main" id="{6FA8A77B-F856-D742-B30A-640188F5BF7B}"/>
                </a:ext>
              </a:extLst>
            </p:cNvPr>
            <p:cNvSpPr txBox="1"/>
            <p:nvPr/>
          </p:nvSpPr>
          <p:spPr>
            <a:xfrm>
              <a:off x="9728247" y="3530450"/>
              <a:ext cx="1446230" cy="338554"/>
            </a:xfrm>
            <a:prstGeom prst="rect">
              <a:avLst/>
            </a:prstGeom>
            <a:noFill/>
          </p:spPr>
          <p:txBody>
            <a:bodyPr wrap="none" rtlCol="0" anchor="b" anchorCtr="0">
              <a:spAutoFit/>
            </a:bodyPr>
            <a:lstStyle/>
            <a:p>
              <a:pPr algn="ctr"/>
              <a:r>
                <a:rPr lang="en-US" sz="1600" b="1" dirty="0">
                  <a:solidFill>
                    <a:schemeClr val="tx2"/>
                  </a:solidFill>
                  <a:latin typeface="Poppins" pitchFamily="2" charset="77"/>
                  <a:ea typeface="League Spartan" charset="0"/>
                  <a:cs typeface="Poppins" pitchFamily="2" charset="77"/>
                </a:rPr>
                <a:t>PHASE FOUR</a:t>
              </a:r>
            </a:p>
          </p:txBody>
        </p:sp>
        <p:sp>
          <p:nvSpPr>
            <p:cNvPr id="47" name="TextBox 46">
              <a:extLst>
                <a:ext uri="{FF2B5EF4-FFF2-40B4-BE49-F238E27FC236}">
                  <a16:creationId xmlns:a16="http://schemas.microsoft.com/office/drawing/2014/main" id="{59F449F0-9A81-4A4A-B657-BC94419570DF}"/>
                </a:ext>
              </a:extLst>
            </p:cNvPr>
            <p:cNvSpPr txBox="1"/>
            <p:nvPr/>
          </p:nvSpPr>
          <p:spPr>
            <a:xfrm>
              <a:off x="10104150" y="2232484"/>
              <a:ext cx="694422" cy="553998"/>
            </a:xfrm>
            <a:prstGeom prst="rect">
              <a:avLst/>
            </a:prstGeom>
            <a:noFill/>
          </p:spPr>
          <p:txBody>
            <a:bodyPr wrap="none" rtlCol="0" anchor="ctr">
              <a:spAutoFit/>
            </a:bodyPr>
            <a:lstStyle/>
            <a:p>
              <a:pPr algn="ctr"/>
              <a:r>
                <a:rPr lang="en-US" sz="3000" b="1">
                  <a:solidFill>
                    <a:srgbClr val="EF4A23"/>
                  </a:solidFill>
                  <a:latin typeface="Poppins" pitchFamily="2" charset="77"/>
                  <a:cs typeface="Poppins" pitchFamily="2" charset="77"/>
                </a:rPr>
                <a:t>04</a:t>
              </a:r>
            </a:p>
          </p:txBody>
        </p:sp>
      </p:grpSp>
      <p:sp>
        <p:nvSpPr>
          <p:cNvPr id="26" name="TextBox 25">
            <a:extLst>
              <a:ext uri="{FF2B5EF4-FFF2-40B4-BE49-F238E27FC236}">
                <a16:creationId xmlns:a16="http://schemas.microsoft.com/office/drawing/2014/main" id="{63D7A63E-3928-298B-B873-71553ADAA883}"/>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atlas FIRST YEAR DATA RELEASE TIMELINE</a:t>
            </a:r>
          </a:p>
        </p:txBody>
      </p:sp>
      <p:sp>
        <p:nvSpPr>
          <p:cNvPr id="29" name="TextBox 28">
            <a:extLst>
              <a:ext uri="{FF2B5EF4-FFF2-40B4-BE49-F238E27FC236}">
                <a16:creationId xmlns:a16="http://schemas.microsoft.com/office/drawing/2014/main" id="{1E2DC598-B535-ACCD-F784-3B458ACD1693}"/>
              </a:ext>
            </a:extLst>
          </p:cNvPr>
          <p:cNvSpPr txBox="1"/>
          <p:nvPr/>
        </p:nvSpPr>
        <p:spPr>
          <a:xfrm>
            <a:off x="762000" y="918735"/>
            <a:ext cx="10668000" cy="886781"/>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atlas will be continually updated with the latest public health information for suburban Cook County.</a:t>
            </a:r>
            <a:br>
              <a:rPr lang="en-US" sz="1500" spc="-60" dirty="0">
                <a:latin typeface="Poppins" panose="00000500000000000000" pitchFamily="2" charset="0"/>
                <a:cs typeface="Poppins" panose="00000500000000000000" pitchFamily="2" charset="0"/>
              </a:rPr>
            </a:br>
            <a:r>
              <a:rPr lang="en-US" sz="1500" spc="-60" dirty="0">
                <a:latin typeface="Poppins" panose="00000500000000000000" pitchFamily="2" charset="0"/>
                <a:cs typeface="Poppins" panose="00000500000000000000" pitchFamily="2" charset="0"/>
              </a:rPr>
              <a:t>The rollout of the data over the first year will proceed in four phases. With each phase, the Epi Unit will reach out to other CCDPH units, the county and community-based contacts for data requests and feedback.</a:t>
            </a:r>
          </a:p>
        </p:txBody>
      </p:sp>
    </p:spTree>
    <p:extLst>
      <p:ext uri="{BB962C8B-B14F-4D97-AF65-F5344CB8AC3E}">
        <p14:creationId xmlns:p14="http://schemas.microsoft.com/office/powerpoint/2010/main" val="3414846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4D2DE8-9177-BBDA-9BA2-A1A3430C76C7}"/>
              </a:ext>
            </a:extLst>
          </p:cNvPr>
          <p:cNvPicPr>
            <a:picLocks noChangeAspect="1"/>
          </p:cNvPicPr>
          <p:nvPr/>
        </p:nvPicPr>
        <p:blipFill rotWithShape="1">
          <a:blip r:embed="rId3">
            <a:alphaModFix amt="70000"/>
          </a:blip>
          <a:srcRect b="9501"/>
          <a:stretch/>
        </p:blipFill>
        <p:spPr>
          <a:xfrm>
            <a:off x="3048" y="-1"/>
            <a:ext cx="12188952" cy="3705999"/>
          </a:xfrm>
          <a:prstGeom prst="rect">
            <a:avLst/>
          </a:prstGeom>
        </p:spPr>
      </p:pic>
      <p:sp>
        <p:nvSpPr>
          <p:cNvPr id="8" name="Triangle 7">
            <a:extLst>
              <a:ext uri="{FF2B5EF4-FFF2-40B4-BE49-F238E27FC236}">
                <a16:creationId xmlns:a16="http://schemas.microsoft.com/office/drawing/2014/main" id="{A62B5974-184A-0F42-ACAC-B27F7CD2C6B1}"/>
              </a:ext>
            </a:extLst>
          </p:cNvPr>
          <p:cNvSpPr/>
          <p:nvPr/>
        </p:nvSpPr>
        <p:spPr>
          <a:xfrm rot="10800000">
            <a:off x="2732714" y="3696491"/>
            <a:ext cx="1322173" cy="113980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 name="Triangle 8">
            <a:extLst>
              <a:ext uri="{FF2B5EF4-FFF2-40B4-BE49-F238E27FC236}">
                <a16:creationId xmlns:a16="http://schemas.microsoft.com/office/drawing/2014/main" id="{8F5CF707-5998-0D4F-957D-AC47822309A0}"/>
              </a:ext>
            </a:extLst>
          </p:cNvPr>
          <p:cNvSpPr/>
          <p:nvPr/>
        </p:nvSpPr>
        <p:spPr>
          <a:xfrm rot="10800000">
            <a:off x="5434914" y="3696491"/>
            <a:ext cx="1322173" cy="113980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 name="Triangle 9">
            <a:extLst>
              <a:ext uri="{FF2B5EF4-FFF2-40B4-BE49-F238E27FC236}">
                <a16:creationId xmlns:a16="http://schemas.microsoft.com/office/drawing/2014/main" id="{B3A3E237-5F1C-F343-AD3B-A6E44CE645B8}"/>
              </a:ext>
            </a:extLst>
          </p:cNvPr>
          <p:cNvSpPr/>
          <p:nvPr/>
        </p:nvSpPr>
        <p:spPr>
          <a:xfrm rot="10800000">
            <a:off x="8137113" y="3696491"/>
            <a:ext cx="1322173" cy="1139805"/>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 name="TextBox 11">
            <a:extLst>
              <a:ext uri="{FF2B5EF4-FFF2-40B4-BE49-F238E27FC236}">
                <a16:creationId xmlns:a16="http://schemas.microsoft.com/office/drawing/2014/main" id="{9BA586AE-EE05-8E4B-BE7E-CFD3B5049A1D}"/>
              </a:ext>
            </a:extLst>
          </p:cNvPr>
          <p:cNvSpPr txBox="1"/>
          <p:nvPr/>
        </p:nvSpPr>
        <p:spPr>
          <a:xfrm>
            <a:off x="3229333" y="3841112"/>
            <a:ext cx="328937" cy="553998"/>
          </a:xfrm>
          <a:prstGeom prst="rect">
            <a:avLst/>
          </a:prstGeom>
          <a:noFill/>
        </p:spPr>
        <p:txBody>
          <a:bodyPr wrap="none" rtlCol="0" anchor="ctr" anchorCtr="0">
            <a:spAutoFit/>
          </a:bodyPr>
          <a:lstStyle/>
          <a:p>
            <a:pPr algn="ctr"/>
            <a:r>
              <a:rPr lang="en-US" sz="3000" b="1">
                <a:solidFill>
                  <a:schemeClr val="bg1"/>
                </a:solidFill>
                <a:latin typeface="Poppins" pitchFamily="2" charset="77"/>
                <a:ea typeface="League Spartan" charset="0"/>
                <a:cs typeface="Poppins" pitchFamily="2" charset="77"/>
              </a:rPr>
              <a:t>1</a:t>
            </a:r>
          </a:p>
        </p:txBody>
      </p:sp>
      <p:sp>
        <p:nvSpPr>
          <p:cNvPr id="13" name="TextBox 12">
            <a:extLst>
              <a:ext uri="{FF2B5EF4-FFF2-40B4-BE49-F238E27FC236}">
                <a16:creationId xmlns:a16="http://schemas.microsoft.com/office/drawing/2014/main" id="{B4AD8CBC-664F-0944-9F12-9B05130C05CD}"/>
              </a:ext>
            </a:extLst>
          </p:cNvPr>
          <p:cNvSpPr txBox="1"/>
          <p:nvPr/>
        </p:nvSpPr>
        <p:spPr>
          <a:xfrm>
            <a:off x="5893861" y="3841112"/>
            <a:ext cx="404278" cy="553998"/>
          </a:xfrm>
          <a:prstGeom prst="rect">
            <a:avLst/>
          </a:prstGeom>
          <a:noFill/>
        </p:spPr>
        <p:txBody>
          <a:bodyPr wrap="none" rtlCol="0" anchor="ctr" anchorCtr="0">
            <a:spAutoFit/>
          </a:bodyPr>
          <a:lstStyle/>
          <a:p>
            <a:pPr algn="ctr"/>
            <a:r>
              <a:rPr lang="en-US" sz="3000" b="1">
                <a:solidFill>
                  <a:schemeClr val="bg1"/>
                </a:solidFill>
                <a:latin typeface="Poppins" pitchFamily="2" charset="77"/>
                <a:ea typeface="League Spartan" charset="0"/>
                <a:cs typeface="Poppins" pitchFamily="2" charset="77"/>
              </a:rPr>
              <a:t>2</a:t>
            </a:r>
          </a:p>
        </p:txBody>
      </p:sp>
      <p:sp>
        <p:nvSpPr>
          <p:cNvPr id="14" name="TextBox 13">
            <a:extLst>
              <a:ext uri="{FF2B5EF4-FFF2-40B4-BE49-F238E27FC236}">
                <a16:creationId xmlns:a16="http://schemas.microsoft.com/office/drawing/2014/main" id="{21F3C510-168E-2149-A827-45F2DEA04763}"/>
              </a:ext>
            </a:extLst>
          </p:cNvPr>
          <p:cNvSpPr txBox="1"/>
          <p:nvPr/>
        </p:nvSpPr>
        <p:spPr>
          <a:xfrm>
            <a:off x="8589649" y="3841112"/>
            <a:ext cx="417102" cy="553998"/>
          </a:xfrm>
          <a:prstGeom prst="rect">
            <a:avLst/>
          </a:prstGeom>
          <a:noFill/>
        </p:spPr>
        <p:txBody>
          <a:bodyPr wrap="none" rtlCol="0" anchor="ctr" anchorCtr="0">
            <a:spAutoFit/>
          </a:bodyPr>
          <a:lstStyle/>
          <a:p>
            <a:pPr algn="ctr"/>
            <a:r>
              <a:rPr lang="en-US" sz="3000" b="1">
                <a:solidFill>
                  <a:schemeClr val="bg1"/>
                </a:solidFill>
                <a:latin typeface="Poppins" pitchFamily="2" charset="77"/>
                <a:ea typeface="League Spartan" charset="0"/>
                <a:cs typeface="Poppins" pitchFamily="2" charset="77"/>
              </a:rPr>
              <a:t>3</a:t>
            </a:r>
          </a:p>
        </p:txBody>
      </p:sp>
      <p:sp>
        <p:nvSpPr>
          <p:cNvPr id="17" name="TextBox 16">
            <a:extLst>
              <a:ext uri="{FF2B5EF4-FFF2-40B4-BE49-F238E27FC236}">
                <a16:creationId xmlns:a16="http://schemas.microsoft.com/office/drawing/2014/main" id="{99542718-AA00-F54B-B875-2D92F6E422AF}"/>
              </a:ext>
            </a:extLst>
          </p:cNvPr>
          <p:cNvSpPr txBox="1"/>
          <p:nvPr/>
        </p:nvSpPr>
        <p:spPr>
          <a:xfrm>
            <a:off x="2302002" y="5123255"/>
            <a:ext cx="2183611" cy="338554"/>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HEALTH OUTCOMES</a:t>
            </a:r>
          </a:p>
        </p:txBody>
      </p:sp>
      <p:sp>
        <p:nvSpPr>
          <p:cNvPr id="18" name="Subtitle 2">
            <a:extLst>
              <a:ext uri="{FF2B5EF4-FFF2-40B4-BE49-F238E27FC236}">
                <a16:creationId xmlns:a16="http://schemas.microsoft.com/office/drawing/2014/main" id="{7E1ACBB7-AE8F-1141-A0DA-FD2B714C438D}"/>
              </a:ext>
            </a:extLst>
          </p:cNvPr>
          <p:cNvSpPr txBox="1">
            <a:spLocks/>
          </p:cNvSpPr>
          <p:nvPr/>
        </p:nvSpPr>
        <p:spPr>
          <a:xfrm>
            <a:off x="2296863" y="5511335"/>
            <a:ext cx="2193875" cy="482889"/>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Explore community patterns of </a:t>
            </a:r>
            <a:b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b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disease and mortality</a:t>
            </a:r>
          </a:p>
        </p:txBody>
      </p:sp>
      <p:sp>
        <p:nvSpPr>
          <p:cNvPr id="33" name="TextBox 32">
            <a:extLst>
              <a:ext uri="{FF2B5EF4-FFF2-40B4-BE49-F238E27FC236}">
                <a16:creationId xmlns:a16="http://schemas.microsoft.com/office/drawing/2014/main" id="{3CAB14A2-D5D6-1B44-8FD8-25D131C45E90}"/>
              </a:ext>
            </a:extLst>
          </p:cNvPr>
          <p:cNvSpPr txBox="1"/>
          <p:nvPr/>
        </p:nvSpPr>
        <p:spPr>
          <a:xfrm>
            <a:off x="5166101" y="5123255"/>
            <a:ext cx="1859805" cy="338554"/>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DEMOGRAPHICS</a:t>
            </a:r>
          </a:p>
        </p:txBody>
      </p:sp>
      <p:sp>
        <p:nvSpPr>
          <p:cNvPr id="34" name="Subtitle 2">
            <a:extLst>
              <a:ext uri="{FF2B5EF4-FFF2-40B4-BE49-F238E27FC236}">
                <a16:creationId xmlns:a16="http://schemas.microsoft.com/office/drawing/2014/main" id="{07578D5F-A8B8-6D40-BEDB-6E45F6838B1C}"/>
              </a:ext>
            </a:extLst>
          </p:cNvPr>
          <p:cNvSpPr txBox="1">
            <a:spLocks/>
          </p:cNvSpPr>
          <p:nvPr/>
        </p:nvSpPr>
        <p:spPr>
          <a:xfrm>
            <a:off x="4999062" y="5511335"/>
            <a:ext cx="2193875"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Explore neighborhood population characteristics including age, race and ethnicity</a:t>
            </a:r>
          </a:p>
        </p:txBody>
      </p:sp>
      <p:sp>
        <p:nvSpPr>
          <p:cNvPr id="36" name="TextBox 35">
            <a:extLst>
              <a:ext uri="{FF2B5EF4-FFF2-40B4-BE49-F238E27FC236}">
                <a16:creationId xmlns:a16="http://schemas.microsoft.com/office/drawing/2014/main" id="{1980B16B-7E5C-BB4C-9409-9A4BC84D37CF}"/>
              </a:ext>
            </a:extLst>
          </p:cNvPr>
          <p:cNvSpPr txBox="1"/>
          <p:nvPr/>
        </p:nvSpPr>
        <p:spPr>
          <a:xfrm>
            <a:off x="7515657" y="5123255"/>
            <a:ext cx="2565126" cy="338554"/>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SOCIAL DETERMINANTS</a:t>
            </a:r>
            <a:endParaRPr lang="en-US" sz="1600" b="1" dirty="0">
              <a:solidFill>
                <a:schemeClr val="tx2"/>
              </a:solidFill>
              <a:latin typeface="Poppins" pitchFamily="2" charset="77"/>
              <a:ea typeface="League Spartan" charset="0"/>
              <a:cs typeface="Poppins" pitchFamily="2" charset="77"/>
            </a:endParaRPr>
          </a:p>
        </p:txBody>
      </p:sp>
      <p:sp>
        <p:nvSpPr>
          <p:cNvPr id="37" name="Subtitle 2">
            <a:extLst>
              <a:ext uri="{FF2B5EF4-FFF2-40B4-BE49-F238E27FC236}">
                <a16:creationId xmlns:a16="http://schemas.microsoft.com/office/drawing/2014/main" id="{1A04DDBD-5A71-5B4E-AE62-E34F4EC82214}"/>
              </a:ext>
            </a:extLst>
          </p:cNvPr>
          <p:cNvSpPr txBox="1">
            <a:spLocks/>
          </p:cNvSpPr>
          <p:nvPr/>
        </p:nvSpPr>
        <p:spPr>
          <a:xfrm>
            <a:off x="7701262" y="5511335"/>
            <a:ext cx="2193875" cy="482889"/>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Explore indicators of food access and social vulnerability</a:t>
            </a:r>
          </a:p>
        </p:txBody>
      </p:sp>
      <p:sp>
        <p:nvSpPr>
          <p:cNvPr id="15" name="TextBox 14">
            <a:extLst>
              <a:ext uri="{FF2B5EF4-FFF2-40B4-BE49-F238E27FC236}">
                <a16:creationId xmlns:a16="http://schemas.microsoft.com/office/drawing/2014/main" id="{C81728B4-2400-11EF-E087-FF40364E6F76}"/>
              </a:ext>
            </a:extLst>
          </p:cNvPr>
          <p:cNvSpPr txBox="1"/>
          <p:nvPr/>
        </p:nvSpPr>
        <p:spPr>
          <a:xfrm>
            <a:off x="97224" y="4194032"/>
            <a:ext cx="1800244" cy="1569660"/>
          </a:xfrm>
          <a:prstGeom prst="rect">
            <a:avLst/>
          </a:prstGeom>
          <a:noFill/>
        </p:spPr>
        <p:txBody>
          <a:bodyPr wrap="square" rtlCol="0" anchor="b" anchorCtr="0">
            <a:spAutoFit/>
          </a:bodyPr>
          <a:lstStyle/>
          <a:p>
            <a:pPr algn="ctr"/>
            <a:r>
              <a:rPr lang="en-US" sz="2400" b="1" dirty="0">
                <a:solidFill>
                  <a:srgbClr val="009BA6"/>
                </a:solidFill>
                <a:latin typeface="Poppins" pitchFamily="2" charset="77"/>
                <a:ea typeface="League Spartan" charset="0"/>
                <a:cs typeface="Poppins" pitchFamily="2" charset="77"/>
              </a:rPr>
              <a:t>CHOOSE AN ACTIVITY THEME</a:t>
            </a:r>
          </a:p>
        </p:txBody>
      </p:sp>
    </p:spTree>
    <p:extLst>
      <p:ext uri="{BB962C8B-B14F-4D97-AF65-F5344CB8AC3E}">
        <p14:creationId xmlns:p14="http://schemas.microsoft.com/office/powerpoint/2010/main" val="2821551279"/>
      </p:ext>
    </p:extLst>
  </p:cSld>
  <p:clrMapOvr>
    <a:masterClrMapping/>
  </p:clrMapOvr>
</p:sld>
</file>

<file path=ppt/theme/theme1.xml><?xml version="1.0" encoding="utf-8"?>
<a:theme xmlns:a="http://schemas.openxmlformats.org/drawingml/2006/main" name="Office Theme">
  <a:themeElements>
    <a:clrScheme name="Custom 3">
      <a:dk1>
        <a:srgbClr val="09233F"/>
      </a:dk1>
      <a:lt1>
        <a:srgbClr val="FFFFFF"/>
      </a:lt1>
      <a:dk2>
        <a:srgbClr val="37C1CC"/>
      </a:dk2>
      <a:lt2>
        <a:srgbClr val="F58374"/>
      </a:lt2>
      <a:accent1>
        <a:srgbClr val="009BA6"/>
      </a:accent1>
      <a:accent2>
        <a:srgbClr val="EF4A23"/>
      </a:accent2>
      <a:accent3>
        <a:srgbClr val="A3DFE5"/>
      </a:accent3>
      <a:accent4>
        <a:srgbClr val="FBC1BA"/>
      </a:accent4>
      <a:accent5>
        <a:srgbClr val="DBDCDB"/>
      </a:accent5>
      <a:accent6>
        <a:srgbClr val="EBECEB"/>
      </a:accent6>
      <a:hlink>
        <a:srgbClr val="21B6C0"/>
      </a:hlink>
      <a:folHlink>
        <a:srgbClr val="21B6C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3031</TotalTime>
  <Words>1160</Words>
  <Application>Microsoft Office PowerPoint</Application>
  <PresentationFormat>Widescreen</PresentationFormat>
  <Paragraphs>159</Paragraphs>
  <Slides>11</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Lato Light</vt:lpstr>
      <vt:lpstr>Abadi</vt:lpstr>
      <vt:lpstr>Poppins</vt:lpstr>
      <vt:lpstr>brandon_grotesquebold</vt:lpstr>
      <vt:lpstr>Bebas Neue</vt:lpstr>
      <vt:lpstr>Aldhabi</vt:lpstr>
      <vt:lpstr>Georgia</vt:lpstr>
      <vt:lpstr>Arial</vt:lpstr>
      <vt:lpstr>Calibri</vt:lpstr>
      <vt:lpstr>Brandon Grotesque Bold</vt:lpstr>
      <vt:lpstr>Office Theme</vt:lpstr>
      <vt:lpstr>VeggieRx and CCDPH Partnership </vt:lpstr>
      <vt:lpstr>Welcome</vt:lpstr>
      <vt:lpstr>Desired Outcomes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Microsoft Office User</dc:creator>
  <cp:lastModifiedBy>Smith, Christopher</cp:lastModifiedBy>
  <cp:revision>1</cp:revision>
  <cp:lastPrinted>2019-10-24T11:35:50Z</cp:lastPrinted>
  <dcterms:created xsi:type="dcterms:W3CDTF">2018-09-25T21:50:21Z</dcterms:created>
  <dcterms:modified xsi:type="dcterms:W3CDTF">2022-05-25T20:57:54Z</dcterms:modified>
</cp:coreProperties>
</file>

<file path=docProps/thumbnail.jpeg>
</file>